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0" r:id="rId3"/>
    <p:sldId id="272" r:id="rId4"/>
    <p:sldId id="257" r:id="rId5"/>
    <p:sldId id="258" r:id="rId6"/>
    <p:sldId id="267" r:id="rId7"/>
    <p:sldId id="259" r:id="rId8"/>
    <p:sldId id="260" r:id="rId9"/>
    <p:sldId id="271" r:id="rId10"/>
    <p:sldId id="261" r:id="rId11"/>
    <p:sldId id="264" r:id="rId12"/>
    <p:sldId id="266" r:id="rId13"/>
    <p:sldId id="262" r:id="rId14"/>
    <p:sldId id="263" r:id="rId15"/>
    <p:sldId id="268" r:id="rId16"/>
    <p:sldId id="269" r:id="rId17"/>
    <p:sldId id="265" r:id="rId18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CC"/>
    <a:srgbClr val="6600FF"/>
    <a:srgbClr val="66FF66"/>
    <a:srgbClr val="0099FF"/>
    <a:srgbClr val="CC3399"/>
    <a:srgbClr val="FF9933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098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25/01/2016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25/01/2016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25/01/2016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25/01/2016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25/01/2016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25/01/2016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25/01/2016</a:t>
            </a:fld>
            <a:endParaRPr lang="fr-BE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25/01/2016</a:t>
            </a:fld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25/01/2016</a:t>
            </a:fld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25/01/2016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25/01/2016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309A6D-C09C-4548-B29A-6CF363A7E532}" type="datetimeFigureOut">
              <a:rPr lang="fr-FR" smtClean="0"/>
              <a:pPr/>
              <a:t>25/01/2016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476673"/>
            <a:ext cx="7772400" cy="3123778"/>
          </a:xfrm>
        </p:spPr>
        <p:txBody>
          <a:bodyPr>
            <a:normAutofit/>
          </a:bodyPr>
          <a:lstStyle/>
          <a:p>
            <a:r>
              <a:rPr lang="fr-FR" sz="6000" u="sng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Bienvenue à</a:t>
            </a:r>
            <a:br>
              <a:rPr lang="fr-FR" sz="6000" u="sng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fr-FR" sz="6000" u="sng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Notre Dame du Bon Conseil – Oullins </a:t>
            </a:r>
            <a:endParaRPr lang="fr-FR" sz="6000" u="sng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3074" name="Picture 2" descr="Z:\Club Europe\0 Diapo Collège\vue d'ensemble\Fond ecran CDI.PNG"/>
          <p:cNvPicPr>
            <a:picLocks noChangeAspect="1" noChangeArrowheads="1"/>
          </p:cNvPicPr>
          <p:nvPr/>
        </p:nvPicPr>
        <p:blipFill>
          <a:blip r:embed="rId2" cstate="print"/>
          <a:srcRect b="14638"/>
          <a:stretch>
            <a:fillRect/>
          </a:stretch>
        </p:blipFill>
        <p:spPr bwMode="auto">
          <a:xfrm>
            <a:off x="1763688" y="3601596"/>
            <a:ext cx="5804335" cy="2779732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solidFill>
                  <a:srgbClr val="FF99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gestion de l’établissement</a:t>
            </a:r>
            <a:endParaRPr lang="fr-FR" dirty="0">
              <a:solidFill>
                <a:srgbClr val="FF99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Z:\Club Europe\0 Diapo Collège\L'accueil et la comptabilité\CIMG304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628800"/>
            <a:ext cx="6552728" cy="4914546"/>
          </a:xfrm>
          <a:prstGeom prst="rect">
            <a:avLst/>
          </a:prstGeom>
          <a:noFill/>
        </p:spPr>
      </p:pic>
      <p:sp>
        <p:nvSpPr>
          <p:cNvPr id="4" name="Rectangle à coins arrondis 3"/>
          <p:cNvSpPr/>
          <p:nvPr/>
        </p:nvSpPr>
        <p:spPr>
          <a:xfrm>
            <a:off x="2843808" y="1772816"/>
            <a:ext cx="1836204" cy="1800200"/>
          </a:xfrm>
          <a:prstGeom prst="wedgeRoundRectCallout">
            <a:avLst>
              <a:gd name="adj1" fmla="val -52418"/>
              <a:gd name="adj2" fmla="val 52006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tx1"/>
                </a:solidFill>
              </a:rPr>
              <a:t>Bonjour je m’appelle Mme Sulpice. Je suis la gestionnaire de l’établissement</a:t>
            </a:r>
            <a:endParaRPr lang="fr-FR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Le CPE s’occupe de « la vie scolaire »</a:t>
            </a:r>
            <a:endParaRPr lang="fr-FR" dirty="0"/>
          </a:p>
        </p:txBody>
      </p:sp>
      <p:pic>
        <p:nvPicPr>
          <p:cNvPr id="4098" name="Picture 2" descr="Z:\Club Europe\0 Diapo Collège\Chez le CPE\DSCN08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1556792"/>
            <a:ext cx="6804248" cy="5103186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La remise des diplômes du DNB à la fin du collège après la 3e</a:t>
            </a:r>
            <a:endParaRPr lang="fr-FR" dirty="0"/>
          </a:p>
        </p:txBody>
      </p:sp>
      <p:pic>
        <p:nvPicPr>
          <p:cNvPr id="6146" name="Picture 2" descr="Z:\Club Europe\0 Diapo Collège\La remise des diplomes du BND\CIMG30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484784"/>
            <a:ext cx="6804248" cy="5103186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 gymnase</a:t>
            </a:r>
            <a:endParaRPr lang="fr-FR" dirty="0"/>
          </a:p>
        </p:txBody>
      </p:sp>
      <p:pic>
        <p:nvPicPr>
          <p:cNvPr id="2050" name="Picture 2" descr="Z:\Club Europe\0 Diapo Collège\Au gymnase\CIMG3054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1574794"/>
            <a:ext cx="6804248" cy="5103186"/>
          </a:xfrm>
          <a:prstGeom prst="rect">
            <a:avLst/>
          </a:prstGeom>
          <a:noFill/>
        </p:spPr>
      </p:pic>
    </p:spTree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Dans le gymnase le mur d’escalade</a:t>
            </a:r>
            <a:endParaRPr lang="fr-FR" dirty="0"/>
          </a:p>
        </p:txBody>
      </p:sp>
      <p:pic>
        <p:nvPicPr>
          <p:cNvPr id="3074" name="Picture 2" descr="Z:\Club Europe\0 Diapo Collège\Au gymnase\CIMG3057.JPG"/>
          <p:cNvPicPr>
            <a:picLocks noChangeAspect="1" noChangeArrowheads="1"/>
          </p:cNvPicPr>
          <p:nvPr/>
        </p:nvPicPr>
        <p:blipFill>
          <a:blip r:embed="rId2" cstate="print"/>
          <a:srcRect l="13601" t="2183" b="29665"/>
          <a:stretch>
            <a:fillRect/>
          </a:stretch>
        </p:blipFill>
        <p:spPr bwMode="auto">
          <a:xfrm>
            <a:off x="2339752" y="1340768"/>
            <a:ext cx="5328592" cy="5391245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randomBar dir="vert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solidFill>
                  <a:srgbClr val="CC3399"/>
                </a:solidFill>
              </a:rPr>
              <a:t>A midi, nous mangeons « au self »</a:t>
            </a:r>
            <a:endParaRPr lang="fr-FR" dirty="0">
              <a:solidFill>
                <a:srgbClr val="CC3399"/>
              </a:solidFill>
            </a:endParaRPr>
          </a:p>
        </p:txBody>
      </p:sp>
      <p:pic>
        <p:nvPicPr>
          <p:cNvPr id="2050" name="Picture 2" descr="Z:\Club Europe\0 Diapo Collège\A la cantine\CIMG307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340768"/>
            <a:ext cx="3312368" cy="2484276"/>
          </a:xfrm>
          <a:prstGeom prst="rect">
            <a:avLst/>
          </a:prstGeom>
          <a:noFill/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582906"/>
            <a:ext cx="3744416" cy="2808312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873"/>
          <a:stretch/>
        </p:blipFill>
        <p:spPr>
          <a:xfrm>
            <a:off x="1043608" y="4005064"/>
            <a:ext cx="3331820" cy="2638626"/>
          </a:xfrm>
          <a:prstGeom prst="rect">
            <a:avLst/>
          </a:prstGeom>
        </p:spPr>
      </p:pic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>
                <a:solidFill>
                  <a:srgbClr val="FFC000"/>
                </a:solidFill>
              </a:rPr>
              <a:t>A nous faisons du catéchisme ou de la réflexion humaine à l’aumônerie </a:t>
            </a:r>
            <a:endParaRPr lang="fr-FR" dirty="0">
              <a:solidFill>
                <a:srgbClr val="FFC000"/>
              </a:solidFill>
            </a:endParaRPr>
          </a:p>
        </p:txBody>
      </p:sp>
      <p:pic>
        <p:nvPicPr>
          <p:cNvPr id="3074" name="Picture 2" descr="Z:\Club Europe\0 Diapo Collège\Aumonerie\CIMG3027.JPG"/>
          <p:cNvPicPr>
            <a:picLocks noChangeAspect="1" noChangeArrowheads="1"/>
          </p:cNvPicPr>
          <p:nvPr/>
        </p:nvPicPr>
        <p:blipFill>
          <a:blip r:embed="rId2" cstate="print"/>
          <a:srcRect r="1031" b="11848"/>
          <a:stretch>
            <a:fillRect/>
          </a:stretch>
        </p:blipFill>
        <p:spPr bwMode="auto">
          <a:xfrm>
            <a:off x="755576" y="1619418"/>
            <a:ext cx="6912768" cy="4617894"/>
          </a:xfrm>
          <a:prstGeom prst="rect">
            <a:avLst/>
          </a:prstGeom>
          <a:noFill/>
        </p:spPr>
      </p:pic>
    </p:spTree>
  </p:cSld>
  <p:clrMapOvr>
    <a:masterClrMapping/>
  </p:clrMapOvr>
  <p:transition>
    <p:split dir="in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>
                <a:solidFill>
                  <a:srgbClr val="0099FF"/>
                </a:solidFill>
              </a:rPr>
              <a:t>Les élèves du Club Europe et Mme Azzi</a:t>
            </a:r>
            <a:endParaRPr lang="fr-FR" dirty="0">
              <a:solidFill>
                <a:srgbClr val="0099FF"/>
              </a:solidFill>
            </a:endParaRPr>
          </a:p>
        </p:txBody>
      </p:sp>
      <p:pic>
        <p:nvPicPr>
          <p:cNvPr id="5122" name="Picture 2" descr="Z:\Club Europe\0 Diapo Collège\Club Europe\CIMG3015.JPG"/>
          <p:cNvPicPr>
            <a:picLocks noChangeAspect="1" noChangeArrowheads="1"/>
          </p:cNvPicPr>
          <p:nvPr/>
        </p:nvPicPr>
        <p:blipFill>
          <a:blip r:embed="rId2" cstate="print"/>
          <a:srcRect r="-1515" b="12892"/>
          <a:stretch>
            <a:fillRect/>
          </a:stretch>
        </p:blipFill>
        <p:spPr bwMode="auto">
          <a:xfrm>
            <a:off x="971600" y="1484784"/>
            <a:ext cx="7272808" cy="468052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10000">
    <p:wheel spokes="8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solidFill>
                  <a:schemeClr val="accent2"/>
                </a:solidFill>
              </a:rPr>
              <a:t>Le directeur</a:t>
            </a:r>
            <a:endParaRPr lang="fr-FR" dirty="0">
              <a:solidFill>
                <a:schemeClr val="accent2"/>
              </a:solidFill>
            </a:endParaRPr>
          </a:p>
        </p:txBody>
      </p:sp>
      <p:pic>
        <p:nvPicPr>
          <p:cNvPr id="1026" name="Picture 2" descr="Z:\Club Europe\0 Diapo Collège\Le chef d'établissement\CIMG3033.JPG"/>
          <p:cNvPicPr>
            <a:picLocks noChangeAspect="1" noChangeArrowheads="1"/>
          </p:cNvPicPr>
          <p:nvPr/>
        </p:nvPicPr>
        <p:blipFill>
          <a:blip r:embed="rId2" cstate="print"/>
          <a:srcRect l="21650" t="39190" r="48986" b="14494"/>
          <a:stretch>
            <a:fillRect/>
          </a:stretch>
        </p:blipFill>
        <p:spPr bwMode="auto">
          <a:xfrm>
            <a:off x="2627784" y="1412776"/>
            <a:ext cx="3960440" cy="471611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4" name="Rectangle à coins arrondis 3"/>
          <p:cNvSpPr/>
          <p:nvPr/>
        </p:nvSpPr>
        <p:spPr>
          <a:xfrm>
            <a:off x="6444208" y="764704"/>
            <a:ext cx="2448272" cy="2232248"/>
          </a:xfrm>
          <a:prstGeom prst="wedgeRoundRectCallout">
            <a:avLst>
              <a:gd name="adj1" fmla="val -107366"/>
              <a:gd name="adj2" fmla="val 82653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dirty="0" smtClean="0">
                <a:solidFill>
                  <a:schemeClr val="tx1"/>
                </a:solidFill>
              </a:rPr>
              <a:t>Bonjour, je suis le chef d’établissement Monsieur Olivier </a:t>
            </a:r>
            <a:r>
              <a:rPr lang="fr-FR" dirty="0" err="1" smtClean="0">
                <a:solidFill>
                  <a:schemeClr val="tx1"/>
                </a:solidFill>
              </a:rPr>
              <a:t>Delalandre</a:t>
            </a:r>
            <a:r>
              <a:rPr lang="fr-FR" dirty="0" smtClean="0">
                <a:solidFill>
                  <a:schemeClr val="tx1"/>
                </a:solidFill>
              </a:rPr>
              <a:t>, je suis heureux de vous faire découvrir notre établissement!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>
                <a:solidFill>
                  <a:srgbClr val="FF0000"/>
                </a:solidFill>
              </a:rPr>
              <a:t>VUE D’ENSEMBLE : </a:t>
            </a:r>
            <a:r>
              <a:rPr lang="fr-FR" dirty="0" smtClean="0">
                <a:solidFill>
                  <a:srgbClr val="0099FF"/>
                </a:solidFill>
              </a:rPr>
              <a:t>école maternelle,</a:t>
            </a:r>
            <a:r>
              <a:rPr lang="fr-FR" dirty="0" smtClean="0">
                <a:solidFill>
                  <a:srgbClr val="FF0000"/>
                </a:solidFill>
              </a:rPr>
              <a:t> </a:t>
            </a:r>
            <a:r>
              <a:rPr lang="fr-FR" dirty="0" smtClean="0">
                <a:solidFill>
                  <a:srgbClr val="66FF66"/>
                </a:solidFill>
              </a:rPr>
              <a:t>école primaire </a:t>
            </a:r>
            <a:r>
              <a:rPr lang="fr-FR" dirty="0" smtClean="0">
                <a:solidFill>
                  <a:srgbClr val="FF0000"/>
                </a:solidFill>
              </a:rPr>
              <a:t>et collège</a:t>
            </a:r>
            <a:endParaRPr lang="fr-FR" dirty="0">
              <a:solidFill>
                <a:srgbClr val="FF0000"/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2060848"/>
            <a:ext cx="5543258" cy="3672408"/>
          </a:xfrm>
          <a:prstGeom prst="rect">
            <a:avLst/>
          </a:prstGeom>
          <a:ln w="12700" cmpd="sng">
            <a:solidFill>
              <a:srgbClr val="FF0000"/>
            </a:solidFill>
          </a:ln>
        </p:spPr>
      </p:pic>
      <p:sp>
        <p:nvSpPr>
          <p:cNvPr id="5" name="Forme libre 4"/>
          <p:cNvSpPr/>
          <p:nvPr/>
        </p:nvSpPr>
        <p:spPr>
          <a:xfrm>
            <a:off x="5659896" y="3486150"/>
            <a:ext cx="1316849" cy="1239567"/>
          </a:xfrm>
          <a:custGeom>
            <a:avLst/>
            <a:gdLst>
              <a:gd name="connsiteX0" fmla="*/ 775194 w 1316849"/>
              <a:gd name="connsiteY0" fmla="*/ 0 h 1239567"/>
              <a:gd name="connsiteX1" fmla="*/ 546594 w 1316849"/>
              <a:gd name="connsiteY1" fmla="*/ 11430 h 1239567"/>
              <a:gd name="connsiteX2" fmla="*/ 466584 w 1316849"/>
              <a:gd name="connsiteY2" fmla="*/ 57150 h 1239567"/>
              <a:gd name="connsiteX3" fmla="*/ 432294 w 1316849"/>
              <a:gd name="connsiteY3" fmla="*/ 68580 h 1239567"/>
              <a:gd name="connsiteX4" fmla="*/ 352284 w 1316849"/>
              <a:gd name="connsiteY4" fmla="*/ 91440 h 1239567"/>
              <a:gd name="connsiteX5" fmla="*/ 329424 w 1316849"/>
              <a:gd name="connsiteY5" fmla="*/ 125730 h 1239567"/>
              <a:gd name="connsiteX6" fmla="*/ 260844 w 1316849"/>
              <a:gd name="connsiteY6" fmla="*/ 182880 h 1239567"/>
              <a:gd name="connsiteX7" fmla="*/ 215124 w 1316849"/>
              <a:gd name="connsiteY7" fmla="*/ 205740 h 1239567"/>
              <a:gd name="connsiteX8" fmla="*/ 146544 w 1316849"/>
              <a:gd name="connsiteY8" fmla="*/ 274320 h 1239567"/>
              <a:gd name="connsiteX9" fmla="*/ 89394 w 1316849"/>
              <a:gd name="connsiteY9" fmla="*/ 354330 h 1239567"/>
              <a:gd name="connsiteX10" fmla="*/ 55104 w 1316849"/>
              <a:gd name="connsiteY10" fmla="*/ 400050 h 1239567"/>
              <a:gd name="connsiteX11" fmla="*/ 43674 w 1316849"/>
              <a:gd name="connsiteY11" fmla="*/ 434340 h 1239567"/>
              <a:gd name="connsiteX12" fmla="*/ 43674 w 1316849"/>
              <a:gd name="connsiteY12" fmla="*/ 788670 h 1239567"/>
              <a:gd name="connsiteX13" fmla="*/ 112254 w 1316849"/>
              <a:gd name="connsiteY13" fmla="*/ 880110 h 1239567"/>
              <a:gd name="connsiteX14" fmla="*/ 135114 w 1316849"/>
              <a:gd name="connsiteY14" fmla="*/ 914400 h 1239567"/>
              <a:gd name="connsiteX15" fmla="*/ 169404 w 1316849"/>
              <a:gd name="connsiteY15" fmla="*/ 948690 h 1239567"/>
              <a:gd name="connsiteX16" fmla="*/ 192264 w 1316849"/>
              <a:gd name="connsiteY16" fmla="*/ 982980 h 1239567"/>
              <a:gd name="connsiteX17" fmla="*/ 295134 w 1316849"/>
              <a:gd name="connsiteY17" fmla="*/ 1097280 h 1239567"/>
              <a:gd name="connsiteX18" fmla="*/ 386574 w 1316849"/>
              <a:gd name="connsiteY18" fmla="*/ 1154430 h 1239567"/>
              <a:gd name="connsiteX19" fmla="*/ 420864 w 1316849"/>
              <a:gd name="connsiteY19" fmla="*/ 1188720 h 1239567"/>
              <a:gd name="connsiteX20" fmla="*/ 466584 w 1316849"/>
              <a:gd name="connsiteY20" fmla="*/ 1200150 h 1239567"/>
              <a:gd name="connsiteX21" fmla="*/ 569454 w 1316849"/>
              <a:gd name="connsiteY21" fmla="*/ 1223010 h 1239567"/>
              <a:gd name="connsiteX22" fmla="*/ 958074 w 1316849"/>
              <a:gd name="connsiteY22" fmla="*/ 1177290 h 1239567"/>
              <a:gd name="connsiteX23" fmla="*/ 992364 w 1316849"/>
              <a:gd name="connsiteY23" fmla="*/ 1154430 h 1239567"/>
              <a:gd name="connsiteX24" fmla="*/ 1015224 w 1316849"/>
              <a:gd name="connsiteY24" fmla="*/ 1108710 h 1239567"/>
              <a:gd name="connsiteX25" fmla="*/ 1049514 w 1316849"/>
              <a:gd name="connsiteY25" fmla="*/ 1085850 h 1239567"/>
              <a:gd name="connsiteX26" fmla="*/ 1118094 w 1316849"/>
              <a:gd name="connsiteY26" fmla="*/ 1017270 h 1239567"/>
              <a:gd name="connsiteX27" fmla="*/ 1163814 w 1316849"/>
              <a:gd name="connsiteY27" fmla="*/ 982980 h 1239567"/>
              <a:gd name="connsiteX28" fmla="*/ 1243824 w 1316849"/>
              <a:gd name="connsiteY28" fmla="*/ 891540 h 1239567"/>
              <a:gd name="connsiteX29" fmla="*/ 1300974 w 1316849"/>
              <a:gd name="connsiteY29" fmla="*/ 811530 h 1239567"/>
              <a:gd name="connsiteX30" fmla="*/ 1300974 w 1316849"/>
              <a:gd name="connsiteY30" fmla="*/ 434340 h 1239567"/>
              <a:gd name="connsiteX31" fmla="*/ 1289544 w 1316849"/>
              <a:gd name="connsiteY31" fmla="*/ 377190 h 1239567"/>
              <a:gd name="connsiteX32" fmla="*/ 1220964 w 1316849"/>
              <a:gd name="connsiteY32" fmla="*/ 297180 h 1239567"/>
              <a:gd name="connsiteX33" fmla="*/ 1209534 w 1316849"/>
              <a:gd name="connsiteY33" fmla="*/ 262890 h 1239567"/>
              <a:gd name="connsiteX34" fmla="*/ 1072374 w 1316849"/>
              <a:gd name="connsiteY34" fmla="*/ 194310 h 1239567"/>
              <a:gd name="connsiteX35" fmla="*/ 1026654 w 1316849"/>
              <a:gd name="connsiteY35" fmla="*/ 182880 h 1239567"/>
              <a:gd name="connsiteX36" fmla="*/ 958074 w 1316849"/>
              <a:gd name="connsiteY36" fmla="*/ 148590 h 1239567"/>
              <a:gd name="connsiteX37" fmla="*/ 912354 w 1316849"/>
              <a:gd name="connsiteY37" fmla="*/ 137160 h 1239567"/>
              <a:gd name="connsiteX38" fmla="*/ 786624 w 1316849"/>
              <a:gd name="connsiteY38" fmla="*/ 91440 h 1239567"/>
              <a:gd name="connsiteX39" fmla="*/ 672324 w 1316849"/>
              <a:gd name="connsiteY39" fmla="*/ 57150 h 1239567"/>
              <a:gd name="connsiteX40" fmla="*/ 638034 w 1316849"/>
              <a:gd name="connsiteY40" fmla="*/ 45720 h 1239567"/>
              <a:gd name="connsiteX41" fmla="*/ 569454 w 1316849"/>
              <a:gd name="connsiteY41" fmla="*/ 34290 h 1239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316849" h="1239567">
                <a:moveTo>
                  <a:pt x="775194" y="0"/>
                </a:moveTo>
                <a:cubicBezTo>
                  <a:pt x="698994" y="3810"/>
                  <a:pt x="622602" y="4821"/>
                  <a:pt x="546594" y="11430"/>
                </a:cubicBezTo>
                <a:cubicBezTo>
                  <a:pt x="507955" y="14790"/>
                  <a:pt x="500243" y="37916"/>
                  <a:pt x="466584" y="57150"/>
                </a:cubicBezTo>
                <a:cubicBezTo>
                  <a:pt x="456123" y="63128"/>
                  <a:pt x="443879" y="65270"/>
                  <a:pt x="432294" y="68580"/>
                </a:cubicBezTo>
                <a:cubicBezTo>
                  <a:pt x="331829" y="97284"/>
                  <a:pt x="434500" y="64035"/>
                  <a:pt x="352284" y="91440"/>
                </a:cubicBezTo>
                <a:cubicBezTo>
                  <a:pt x="344664" y="102870"/>
                  <a:pt x="338218" y="115177"/>
                  <a:pt x="329424" y="125730"/>
                </a:cubicBezTo>
                <a:cubicBezTo>
                  <a:pt x="307933" y="151519"/>
                  <a:pt x="289452" y="166533"/>
                  <a:pt x="260844" y="182880"/>
                </a:cubicBezTo>
                <a:cubicBezTo>
                  <a:pt x="246050" y="191334"/>
                  <a:pt x="230364" y="198120"/>
                  <a:pt x="215124" y="205740"/>
                </a:cubicBezTo>
                <a:cubicBezTo>
                  <a:pt x="161250" y="286551"/>
                  <a:pt x="231609" y="189255"/>
                  <a:pt x="146544" y="274320"/>
                </a:cubicBezTo>
                <a:cubicBezTo>
                  <a:pt x="127867" y="292997"/>
                  <a:pt x="105619" y="331615"/>
                  <a:pt x="89394" y="354330"/>
                </a:cubicBezTo>
                <a:cubicBezTo>
                  <a:pt x="78321" y="369832"/>
                  <a:pt x="66534" y="384810"/>
                  <a:pt x="55104" y="400050"/>
                </a:cubicBezTo>
                <a:cubicBezTo>
                  <a:pt x="51294" y="411480"/>
                  <a:pt x="48420" y="423266"/>
                  <a:pt x="43674" y="434340"/>
                </a:cubicBezTo>
                <a:cubicBezTo>
                  <a:pt x="-20764" y="584696"/>
                  <a:pt x="-8005" y="388154"/>
                  <a:pt x="43674" y="788670"/>
                </a:cubicBezTo>
                <a:cubicBezTo>
                  <a:pt x="48944" y="829512"/>
                  <a:pt x="88928" y="852896"/>
                  <a:pt x="112254" y="880110"/>
                </a:cubicBezTo>
                <a:cubicBezTo>
                  <a:pt x="121194" y="890540"/>
                  <a:pt x="126320" y="903847"/>
                  <a:pt x="135114" y="914400"/>
                </a:cubicBezTo>
                <a:cubicBezTo>
                  <a:pt x="145462" y="926818"/>
                  <a:pt x="159056" y="936272"/>
                  <a:pt x="169404" y="948690"/>
                </a:cubicBezTo>
                <a:cubicBezTo>
                  <a:pt x="178198" y="959243"/>
                  <a:pt x="184279" y="971802"/>
                  <a:pt x="192264" y="982980"/>
                </a:cubicBezTo>
                <a:cubicBezTo>
                  <a:pt x="215114" y="1014970"/>
                  <a:pt x="265416" y="1082421"/>
                  <a:pt x="295134" y="1097280"/>
                </a:cubicBezTo>
                <a:cubicBezTo>
                  <a:pt x="341967" y="1120697"/>
                  <a:pt x="345028" y="1118819"/>
                  <a:pt x="386574" y="1154430"/>
                </a:cubicBezTo>
                <a:cubicBezTo>
                  <a:pt x="398847" y="1164950"/>
                  <a:pt x="406829" y="1180700"/>
                  <a:pt x="420864" y="1188720"/>
                </a:cubicBezTo>
                <a:cubicBezTo>
                  <a:pt x="434503" y="1196514"/>
                  <a:pt x="451277" y="1196618"/>
                  <a:pt x="466584" y="1200150"/>
                </a:cubicBezTo>
                <a:lnTo>
                  <a:pt x="569454" y="1223010"/>
                </a:lnTo>
                <a:cubicBezTo>
                  <a:pt x="1119189" y="1205277"/>
                  <a:pt x="815705" y="1295931"/>
                  <a:pt x="958074" y="1177290"/>
                </a:cubicBezTo>
                <a:cubicBezTo>
                  <a:pt x="968627" y="1168496"/>
                  <a:pt x="980934" y="1162050"/>
                  <a:pt x="992364" y="1154430"/>
                </a:cubicBezTo>
                <a:cubicBezTo>
                  <a:pt x="999984" y="1139190"/>
                  <a:pt x="1004316" y="1121800"/>
                  <a:pt x="1015224" y="1108710"/>
                </a:cubicBezTo>
                <a:cubicBezTo>
                  <a:pt x="1024018" y="1098157"/>
                  <a:pt x="1039247" y="1094976"/>
                  <a:pt x="1049514" y="1085850"/>
                </a:cubicBezTo>
                <a:cubicBezTo>
                  <a:pt x="1073677" y="1064372"/>
                  <a:pt x="1092231" y="1036667"/>
                  <a:pt x="1118094" y="1017270"/>
                </a:cubicBezTo>
                <a:cubicBezTo>
                  <a:pt x="1133334" y="1005840"/>
                  <a:pt x="1149477" y="995525"/>
                  <a:pt x="1163814" y="982980"/>
                </a:cubicBezTo>
                <a:cubicBezTo>
                  <a:pt x="1228166" y="926672"/>
                  <a:pt x="1192040" y="951954"/>
                  <a:pt x="1243824" y="891540"/>
                </a:cubicBezTo>
                <a:cubicBezTo>
                  <a:pt x="1299430" y="826666"/>
                  <a:pt x="1261116" y="891246"/>
                  <a:pt x="1300974" y="811530"/>
                </a:cubicBezTo>
                <a:cubicBezTo>
                  <a:pt x="1324843" y="644449"/>
                  <a:pt x="1319257" y="717720"/>
                  <a:pt x="1300974" y="434340"/>
                </a:cubicBezTo>
                <a:cubicBezTo>
                  <a:pt x="1299723" y="414953"/>
                  <a:pt x="1297434" y="394943"/>
                  <a:pt x="1289544" y="377190"/>
                </a:cubicBezTo>
                <a:cubicBezTo>
                  <a:pt x="1277814" y="350797"/>
                  <a:pt x="1241352" y="317568"/>
                  <a:pt x="1220964" y="297180"/>
                </a:cubicBezTo>
                <a:cubicBezTo>
                  <a:pt x="1217154" y="285750"/>
                  <a:pt x="1218053" y="271409"/>
                  <a:pt x="1209534" y="262890"/>
                </a:cubicBezTo>
                <a:cubicBezTo>
                  <a:pt x="1168248" y="221604"/>
                  <a:pt x="1125496" y="210247"/>
                  <a:pt x="1072374" y="194310"/>
                </a:cubicBezTo>
                <a:cubicBezTo>
                  <a:pt x="1057327" y="189796"/>
                  <a:pt x="1041759" y="187196"/>
                  <a:pt x="1026654" y="182880"/>
                </a:cubicBezTo>
                <a:cubicBezTo>
                  <a:pt x="930328" y="155358"/>
                  <a:pt x="1058262" y="191528"/>
                  <a:pt x="958074" y="148590"/>
                </a:cubicBezTo>
                <a:cubicBezTo>
                  <a:pt x="943635" y="142402"/>
                  <a:pt x="927594" y="140970"/>
                  <a:pt x="912354" y="137160"/>
                </a:cubicBezTo>
                <a:cubicBezTo>
                  <a:pt x="840471" y="89238"/>
                  <a:pt x="917583" y="135093"/>
                  <a:pt x="786624" y="91440"/>
                </a:cubicBezTo>
                <a:cubicBezTo>
                  <a:pt x="623649" y="37115"/>
                  <a:pt x="793244" y="91699"/>
                  <a:pt x="672324" y="57150"/>
                </a:cubicBezTo>
                <a:cubicBezTo>
                  <a:pt x="660739" y="53840"/>
                  <a:pt x="649723" y="48642"/>
                  <a:pt x="638034" y="45720"/>
                </a:cubicBezTo>
                <a:cubicBezTo>
                  <a:pt x="589325" y="33543"/>
                  <a:pt x="597923" y="34290"/>
                  <a:pt x="569454" y="3429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Forme libre 6"/>
          <p:cNvSpPr/>
          <p:nvPr/>
        </p:nvSpPr>
        <p:spPr>
          <a:xfrm>
            <a:off x="3486150" y="4183380"/>
            <a:ext cx="1268730" cy="1417320"/>
          </a:xfrm>
          <a:custGeom>
            <a:avLst/>
            <a:gdLst>
              <a:gd name="connsiteX0" fmla="*/ 491490 w 1268730"/>
              <a:gd name="connsiteY0" fmla="*/ 194310 h 1417320"/>
              <a:gd name="connsiteX1" fmla="*/ 217170 w 1268730"/>
              <a:gd name="connsiteY1" fmla="*/ 205740 h 1417320"/>
              <a:gd name="connsiteX2" fmla="*/ 160020 w 1268730"/>
              <a:gd name="connsiteY2" fmla="*/ 262890 h 1417320"/>
              <a:gd name="connsiteX3" fmla="*/ 125730 w 1268730"/>
              <a:gd name="connsiteY3" fmla="*/ 297180 h 1417320"/>
              <a:gd name="connsiteX4" fmla="*/ 80010 w 1268730"/>
              <a:gd name="connsiteY4" fmla="*/ 400050 h 1417320"/>
              <a:gd name="connsiteX5" fmla="*/ 68580 w 1268730"/>
              <a:gd name="connsiteY5" fmla="*/ 434340 h 1417320"/>
              <a:gd name="connsiteX6" fmla="*/ 45720 w 1268730"/>
              <a:gd name="connsiteY6" fmla="*/ 491490 h 1417320"/>
              <a:gd name="connsiteX7" fmla="*/ 22860 w 1268730"/>
              <a:gd name="connsiteY7" fmla="*/ 594360 h 1417320"/>
              <a:gd name="connsiteX8" fmla="*/ 0 w 1268730"/>
              <a:gd name="connsiteY8" fmla="*/ 640080 h 1417320"/>
              <a:gd name="connsiteX9" fmla="*/ 11430 w 1268730"/>
              <a:gd name="connsiteY9" fmla="*/ 788670 h 1417320"/>
              <a:gd name="connsiteX10" fmla="*/ 34290 w 1268730"/>
              <a:gd name="connsiteY10" fmla="*/ 834390 h 1417320"/>
              <a:gd name="connsiteX11" fmla="*/ 57150 w 1268730"/>
              <a:gd name="connsiteY11" fmla="*/ 891540 h 1417320"/>
              <a:gd name="connsiteX12" fmla="*/ 80010 w 1268730"/>
              <a:gd name="connsiteY12" fmla="*/ 925830 h 1417320"/>
              <a:gd name="connsiteX13" fmla="*/ 91440 w 1268730"/>
              <a:gd name="connsiteY13" fmla="*/ 960120 h 1417320"/>
              <a:gd name="connsiteX14" fmla="*/ 114300 w 1268730"/>
              <a:gd name="connsiteY14" fmla="*/ 994410 h 1417320"/>
              <a:gd name="connsiteX15" fmla="*/ 171450 w 1268730"/>
              <a:gd name="connsiteY15" fmla="*/ 1097280 h 1417320"/>
              <a:gd name="connsiteX16" fmla="*/ 262890 w 1268730"/>
              <a:gd name="connsiteY16" fmla="*/ 1188720 h 1417320"/>
              <a:gd name="connsiteX17" fmla="*/ 297180 w 1268730"/>
              <a:gd name="connsiteY17" fmla="*/ 1211580 h 1417320"/>
              <a:gd name="connsiteX18" fmla="*/ 342900 w 1268730"/>
              <a:gd name="connsiteY18" fmla="*/ 1257300 h 1417320"/>
              <a:gd name="connsiteX19" fmla="*/ 388620 w 1268730"/>
              <a:gd name="connsiteY19" fmla="*/ 1280160 h 1417320"/>
              <a:gd name="connsiteX20" fmla="*/ 422910 w 1268730"/>
              <a:gd name="connsiteY20" fmla="*/ 1314450 h 1417320"/>
              <a:gd name="connsiteX21" fmla="*/ 491490 w 1268730"/>
              <a:gd name="connsiteY21" fmla="*/ 1360170 h 1417320"/>
              <a:gd name="connsiteX22" fmla="*/ 525780 w 1268730"/>
              <a:gd name="connsiteY22" fmla="*/ 1383030 h 1417320"/>
              <a:gd name="connsiteX23" fmla="*/ 594360 w 1268730"/>
              <a:gd name="connsiteY23" fmla="*/ 1417320 h 1417320"/>
              <a:gd name="connsiteX24" fmla="*/ 754380 w 1268730"/>
              <a:gd name="connsiteY24" fmla="*/ 1405890 h 1417320"/>
              <a:gd name="connsiteX25" fmla="*/ 788670 w 1268730"/>
              <a:gd name="connsiteY25" fmla="*/ 1383030 h 1417320"/>
              <a:gd name="connsiteX26" fmla="*/ 868680 w 1268730"/>
              <a:gd name="connsiteY26" fmla="*/ 1280160 h 1417320"/>
              <a:gd name="connsiteX27" fmla="*/ 971550 w 1268730"/>
              <a:gd name="connsiteY27" fmla="*/ 1188720 h 1417320"/>
              <a:gd name="connsiteX28" fmla="*/ 1017270 w 1268730"/>
              <a:gd name="connsiteY28" fmla="*/ 1165860 h 1417320"/>
              <a:gd name="connsiteX29" fmla="*/ 1062990 w 1268730"/>
              <a:gd name="connsiteY29" fmla="*/ 1131570 h 1417320"/>
              <a:gd name="connsiteX30" fmla="*/ 1097280 w 1268730"/>
              <a:gd name="connsiteY30" fmla="*/ 1108710 h 1417320"/>
              <a:gd name="connsiteX31" fmla="*/ 1165860 w 1268730"/>
              <a:gd name="connsiteY31" fmla="*/ 1062990 h 1417320"/>
              <a:gd name="connsiteX32" fmla="*/ 1200150 w 1268730"/>
              <a:gd name="connsiteY32" fmla="*/ 994410 h 1417320"/>
              <a:gd name="connsiteX33" fmla="*/ 1234440 w 1268730"/>
              <a:gd name="connsiteY33" fmla="*/ 925830 h 1417320"/>
              <a:gd name="connsiteX34" fmla="*/ 1268730 w 1268730"/>
              <a:gd name="connsiteY34" fmla="*/ 754380 h 1417320"/>
              <a:gd name="connsiteX35" fmla="*/ 1257300 w 1268730"/>
              <a:gd name="connsiteY35" fmla="*/ 388620 h 1417320"/>
              <a:gd name="connsiteX36" fmla="*/ 1223010 w 1268730"/>
              <a:gd name="connsiteY36" fmla="*/ 308610 h 1417320"/>
              <a:gd name="connsiteX37" fmla="*/ 1211580 w 1268730"/>
              <a:gd name="connsiteY37" fmla="*/ 274320 h 1417320"/>
              <a:gd name="connsiteX38" fmla="*/ 1154430 w 1268730"/>
              <a:gd name="connsiteY38" fmla="*/ 194310 h 1417320"/>
              <a:gd name="connsiteX39" fmla="*/ 1120140 w 1268730"/>
              <a:gd name="connsiteY39" fmla="*/ 160020 h 1417320"/>
              <a:gd name="connsiteX40" fmla="*/ 1074420 w 1268730"/>
              <a:gd name="connsiteY40" fmla="*/ 102870 h 1417320"/>
              <a:gd name="connsiteX41" fmla="*/ 1005840 w 1268730"/>
              <a:gd name="connsiteY41" fmla="*/ 34290 h 1417320"/>
              <a:gd name="connsiteX42" fmla="*/ 925830 w 1268730"/>
              <a:gd name="connsiteY42" fmla="*/ 0 h 1417320"/>
              <a:gd name="connsiteX43" fmla="*/ 811530 w 1268730"/>
              <a:gd name="connsiteY43" fmla="*/ 22860 h 1417320"/>
              <a:gd name="connsiteX44" fmla="*/ 765810 w 1268730"/>
              <a:gd name="connsiteY44" fmla="*/ 45720 h 1417320"/>
              <a:gd name="connsiteX45" fmla="*/ 720090 w 1268730"/>
              <a:gd name="connsiteY45" fmla="*/ 57150 h 1417320"/>
              <a:gd name="connsiteX46" fmla="*/ 651510 w 1268730"/>
              <a:gd name="connsiteY46" fmla="*/ 80010 h 1417320"/>
              <a:gd name="connsiteX47" fmla="*/ 617220 w 1268730"/>
              <a:gd name="connsiteY47" fmla="*/ 91440 h 1417320"/>
              <a:gd name="connsiteX48" fmla="*/ 594360 w 1268730"/>
              <a:gd name="connsiteY48" fmla="*/ 125730 h 1417320"/>
              <a:gd name="connsiteX49" fmla="*/ 514350 w 1268730"/>
              <a:gd name="connsiteY49" fmla="*/ 171450 h 1417320"/>
              <a:gd name="connsiteX50" fmla="*/ 434340 w 1268730"/>
              <a:gd name="connsiteY50" fmla="*/ 171450 h 1417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68730" h="1417320">
                <a:moveTo>
                  <a:pt x="491490" y="194310"/>
                </a:moveTo>
                <a:cubicBezTo>
                  <a:pt x="400050" y="198120"/>
                  <a:pt x="308130" y="195633"/>
                  <a:pt x="217170" y="205740"/>
                </a:cubicBezTo>
                <a:cubicBezTo>
                  <a:pt x="186379" y="209161"/>
                  <a:pt x="175571" y="244229"/>
                  <a:pt x="160020" y="262890"/>
                </a:cubicBezTo>
                <a:cubicBezTo>
                  <a:pt x="149672" y="275308"/>
                  <a:pt x="137160" y="285750"/>
                  <a:pt x="125730" y="297180"/>
                </a:cubicBezTo>
                <a:cubicBezTo>
                  <a:pt x="66753" y="474110"/>
                  <a:pt x="134350" y="291371"/>
                  <a:pt x="80010" y="400050"/>
                </a:cubicBezTo>
                <a:cubicBezTo>
                  <a:pt x="74622" y="410826"/>
                  <a:pt x="72810" y="423059"/>
                  <a:pt x="68580" y="434340"/>
                </a:cubicBezTo>
                <a:cubicBezTo>
                  <a:pt x="61376" y="453551"/>
                  <a:pt x="52924" y="472279"/>
                  <a:pt x="45720" y="491490"/>
                </a:cubicBezTo>
                <a:cubicBezTo>
                  <a:pt x="8453" y="590869"/>
                  <a:pt x="71872" y="430986"/>
                  <a:pt x="22860" y="594360"/>
                </a:cubicBezTo>
                <a:cubicBezTo>
                  <a:pt x="17964" y="610680"/>
                  <a:pt x="7620" y="624840"/>
                  <a:pt x="0" y="640080"/>
                </a:cubicBezTo>
                <a:cubicBezTo>
                  <a:pt x="3810" y="689610"/>
                  <a:pt x="2797" y="739750"/>
                  <a:pt x="11430" y="788670"/>
                </a:cubicBezTo>
                <a:cubicBezTo>
                  <a:pt x="14391" y="805450"/>
                  <a:pt x="27370" y="818820"/>
                  <a:pt x="34290" y="834390"/>
                </a:cubicBezTo>
                <a:cubicBezTo>
                  <a:pt x="42623" y="853139"/>
                  <a:pt x="47974" y="873189"/>
                  <a:pt x="57150" y="891540"/>
                </a:cubicBezTo>
                <a:cubicBezTo>
                  <a:pt x="63293" y="903827"/>
                  <a:pt x="73867" y="913543"/>
                  <a:pt x="80010" y="925830"/>
                </a:cubicBezTo>
                <a:cubicBezTo>
                  <a:pt x="85398" y="936606"/>
                  <a:pt x="86052" y="949344"/>
                  <a:pt x="91440" y="960120"/>
                </a:cubicBezTo>
                <a:cubicBezTo>
                  <a:pt x="97583" y="972407"/>
                  <a:pt x="108157" y="982123"/>
                  <a:pt x="114300" y="994410"/>
                </a:cubicBezTo>
                <a:cubicBezTo>
                  <a:pt x="143046" y="1051902"/>
                  <a:pt x="99372" y="1025202"/>
                  <a:pt x="171450" y="1097280"/>
                </a:cubicBezTo>
                <a:cubicBezTo>
                  <a:pt x="201930" y="1127760"/>
                  <a:pt x="227024" y="1164810"/>
                  <a:pt x="262890" y="1188720"/>
                </a:cubicBezTo>
                <a:cubicBezTo>
                  <a:pt x="274320" y="1196340"/>
                  <a:pt x="286750" y="1202640"/>
                  <a:pt x="297180" y="1211580"/>
                </a:cubicBezTo>
                <a:cubicBezTo>
                  <a:pt x="313544" y="1225606"/>
                  <a:pt x="325658" y="1244368"/>
                  <a:pt x="342900" y="1257300"/>
                </a:cubicBezTo>
                <a:cubicBezTo>
                  <a:pt x="356531" y="1267523"/>
                  <a:pt x="374755" y="1270256"/>
                  <a:pt x="388620" y="1280160"/>
                </a:cubicBezTo>
                <a:cubicBezTo>
                  <a:pt x="401774" y="1289555"/>
                  <a:pt x="410151" y="1304526"/>
                  <a:pt x="422910" y="1314450"/>
                </a:cubicBezTo>
                <a:cubicBezTo>
                  <a:pt x="444597" y="1331318"/>
                  <a:pt x="468630" y="1344930"/>
                  <a:pt x="491490" y="1360170"/>
                </a:cubicBezTo>
                <a:cubicBezTo>
                  <a:pt x="502920" y="1367790"/>
                  <a:pt x="512748" y="1378686"/>
                  <a:pt x="525780" y="1383030"/>
                </a:cubicBezTo>
                <a:cubicBezTo>
                  <a:pt x="573102" y="1398804"/>
                  <a:pt x="550045" y="1387777"/>
                  <a:pt x="594360" y="1417320"/>
                </a:cubicBezTo>
                <a:cubicBezTo>
                  <a:pt x="647700" y="1413510"/>
                  <a:pt x="701718" y="1415183"/>
                  <a:pt x="754380" y="1405890"/>
                </a:cubicBezTo>
                <a:cubicBezTo>
                  <a:pt x="767908" y="1403503"/>
                  <a:pt x="778117" y="1391824"/>
                  <a:pt x="788670" y="1383030"/>
                </a:cubicBezTo>
                <a:cubicBezTo>
                  <a:pt x="885194" y="1302593"/>
                  <a:pt x="741236" y="1407604"/>
                  <a:pt x="868680" y="1280160"/>
                </a:cubicBezTo>
                <a:cubicBezTo>
                  <a:pt x="914973" y="1233867"/>
                  <a:pt x="923958" y="1215915"/>
                  <a:pt x="971550" y="1188720"/>
                </a:cubicBezTo>
                <a:cubicBezTo>
                  <a:pt x="986344" y="1180266"/>
                  <a:pt x="1002821" y="1174891"/>
                  <a:pt x="1017270" y="1165860"/>
                </a:cubicBezTo>
                <a:cubicBezTo>
                  <a:pt x="1033424" y="1155764"/>
                  <a:pt x="1047488" y="1142643"/>
                  <a:pt x="1062990" y="1131570"/>
                </a:cubicBezTo>
                <a:cubicBezTo>
                  <a:pt x="1074168" y="1123585"/>
                  <a:pt x="1086727" y="1117504"/>
                  <a:pt x="1097280" y="1108710"/>
                </a:cubicBezTo>
                <a:cubicBezTo>
                  <a:pt x="1154359" y="1061144"/>
                  <a:pt x="1105599" y="1083077"/>
                  <a:pt x="1165860" y="1062990"/>
                </a:cubicBezTo>
                <a:cubicBezTo>
                  <a:pt x="1194590" y="976801"/>
                  <a:pt x="1155835" y="1083040"/>
                  <a:pt x="1200150" y="994410"/>
                </a:cubicBezTo>
                <a:cubicBezTo>
                  <a:pt x="1247472" y="899766"/>
                  <a:pt x="1168926" y="1024100"/>
                  <a:pt x="1234440" y="925830"/>
                </a:cubicBezTo>
                <a:cubicBezTo>
                  <a:pt x="1259281" y="776786"/>
                  <a:pt x="1242643" y="832642"/>
                  <a:pt x="1268730" y="754380"/>
                </a:cubicBezTo>
                <a:cubicBezTo>
                  <a:pt x="1264920" y="632460"/>
                  <a:pt x="1264066" y="510412"/>
                  <a:pt x="1257300" y="388620"/>
                </a:cubicBezTo>
                <a:cubicBezTo>
                  <a:pt x="1254326" y="335096"/>
                  <a:pt x="1244275" y="351141"/>
                  <a:pt x="1223010" y="308610"/>
                </a:cubicBezTo>
                <a:cubicBezTo>
                  <a:pt x="1217622" y="297834"/>
                  <a:pt x="1216968" y="285096"/>
                  <a:pt x="1211580" y="274320"/>
                </a:cubicBezTo>
                <a:cubicBezTo>
                  <a:pt x="1204343" y="259847"/>
                  <a:pt x="1160643" y="201558"/>
                  <a:pt x="1154430" y="194310"/>
                </a:cubicBezTo>
                <a:cubicBezTo>
                  <a:pt x="1143910" y="182037"/>
                  <a:pt x="1130784" y="172185"/>
                  <a:pt x="1120140" y="160020"/>
                </a:cubicBezTo>
                <a:cubicBezTo>
                  <a:pt x="1104075" y="141660"/>
                  <a:pt x="1090830" y="120922"/>
                  <a:pt x="1074420" y="102870"/>
                </a:cubicBezTo>
                <a:cubicBezTo>
                  <a:pt x="1052673" y="78949"/>
                  <a:pt x="1036510" y="44513"/>
                  <a:pt x="1005840" y="34290"/>
                </a:cubicBezTo>
                <a:cubicBezTo>
                  <a:pt x="955386" y="17472"/>
                  <a:pt x="982326" y="28248"/>
                  <a:pt x="925830" y="0"/>
                </a:cubicBezTo>
                <a:cubicBezTo>
                  <a:pt x="902126" y="3951"/>
                  <a:pt x="838811" y="12629"/>
                  <a:pt x="811530" y="22860"/>
                </a:cubicBezTo>
                <a:cubicBezTo>
                  <a:pt x="795576" y="28843"/>
                  <a:pt x="781764" y="39737"/>
                  <a:pt x="765810" y="45720"/>
                </a:cubicBezTo>
                <a:cubicBezTo>
                  <a:pt x="751101" y="51236"/>
                  <a:pt x="735137" y="52636"/>
                  <a:pt x="720090" y="57150"/>
                </a:cubicBezTo>
                <a:cubicBezTo>
                  <a:pt x="697010" y="64074"/>
                  <a:pt x="674370" y="72390"/>
                  <a:pt x="651510" y="80010"/>
                </a:cubicBezTo>
                <a:lnTo>
                  <a:pt x="617220" y="91440"/>
                </a:lnTo>
                <a:cubicBezTo>
                  <a:pt x="609600" y="102870"/>
                  <a:pt x="604074" y="116016"/>
                  <a:pt x="594360" y="125730"/>
                </a:cubicBezTo>
                <a:cubicBezTo>
                  <a:pt x="583826" y="136264"/>
                  <a:pt x="525307" y="169458"/>
                  <a:pt x="514350" y="171450"/>
                </a:cubicBezTo>
                <a:cubicBezTo>
                  <a:pt x="488110" y="176221"/>
                  <a:pt x="461010" y="171450"/>
                  <a:pt x="434340" y="171450"/>
                </a:cubicBezTo>
              </a:path>
            </a:pathLst>
          </a:custGeom>
          <a:noFill/>
          <a:ln>
            <a:solidFill>
              <a:srgbClr val="66F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Forme libre 7"/>
          <p:cNvSpPr/>
          <p:nvPr/>
        </p:nvSpPr>
        <p:spPr>
          <a:xfrm>
            <a:off x="2884791" y="2942763"/>
            <a:ext cx="3527439" cy="2481234"/>
          </a:xfrm>
          <a:custGeom>
            <a:avLst/>
            <a:gdLst>
              <a:gd name="connsiteX0" fmla="*/ 1207149 w 3527439"/>
              <a:gd name="connsiteY0" fmla="*/ 59909 h 2481234"/>
              <a:gd name="connsiteX1" fmla="*/ 864249 w 3527439"/>
              <a:gd name="connsiteY1" fmla="*/ 59909 h 2481234"/>
              <a:gd name="connsiteX2" fmla="*/ 681369 w 3527439"/>
              <a:gd name="connsiteY2" fmla="*/ 48479 h 2481234"/>
              <a:gd name="connsiteX3" fmla="*/ 212739 w 3527439"/>
              <a:gd name="connsiteY3" fmla="*/ 37049 h 2481234"/>
              <a:gd name="connsiteX4" fmla="*/ 178449 w 3527439"/>
              <a:gd name="connsiteY4" fmla="*/ 59909 h 2481234"/>
              <a:gd name="connsiteX5" fmla="*/ 144159 w 3527439"/>
              <a:gd name="connsiteY5" fmla="*/ 71339 h 2481234"/>
              <a:gd name="connsiteX6" fmla="*/ 75579 w 3527439"/>
              <a:gd name="connsiteY6" fmla="*/ 139919 h 2481234"/>
              <a:gd name="connsiteX7" fmla="*/ 29859 w 3527439"/>
              <a:gd name="connsiteY7" fmla="*/ 208499 h 2481234"/>
              <a:gd name="connsiteX8" fmla="*/ 18429 w 3527439"/>
              <a:gd name="connsiteY8" fmla="*/ 539969 h 2481234"/>
              <a:gd name="connsiteX9" fmla="*/ 41289 w 3527439"/>
              <a:gd name="connsiteY9" fmla="*/ 574259 h 2481234"/>
              <a:gd name="connsiteX10" fmla="*/ 98439 w 3527439"/>
              <a:gd name="connsiteY10" fmla="*/ 642839 h 2481234"/>
              <a:gd name="connsiteX11" fmla="*/ 109869 w 3527439"/>
              <a:gd name="connsiteY11" fmla="*/ 677129 h 2481234"/>
              <a:gd name="connsiteX12" fmla="*/ 132729 w 3527439"/>
              <a:gd name="connsiteY12" fmla="*/ 711419 h 2481234"/>
              <a:gd name="connsiteX13" fmla="*/ 144159 w 3527439"/>
              <a:gd name="connsiteY13" fmla="*/ 745709 h 2481234"/>
              <a:gd name="connsiteX14" fmla="*/ 167019 w 3527439"/>
              <a:gd name="connsiteY14" fmla="*/ 779999 h 2481234"/>
              <a:gd name="connsiteX15" fmla="*/ 189879 w 3527439"/>
              <a:gd name="connsiteY15" fmla="*/ 825719 h 2481234"/>
              <a:gd name="connsiteX16" fmla="*/ 292749 w 3527439"/>
              <a:gd name="connsiteY16" fmla="*/ 917159 h 2481234"/>
              <a:gd name="connsiteX17" fmla="*/ 429909 w 3527439"/>
              <a:gd name="connsiteY17" fmla="*/ 951449 h 2481234"/>
              <a:gd name="connsiteX18" fmla="*/ 624219 w 3527439"/>
              <a:gd name="connsiteY18" fmla="*/ 974309 h 2481234"/>
              <a:gd name="connsiteX19" fmla="*/ 829959 w 3527439"/>
              <a:gd name="connsiteY19" fmla="*/ 997169 h 2481234"/>
              <a:gd name="connsiteX20" fmla="*/ 955689 w 3527439"/>
              <a:gd name="connsiteY20" fmla="*/ 1020029 h 2481234"/>
              <a:gd name="connsiteX21" fmla="*/ 1012839 w 3527439"/>
              <a:gd name="connsiteY21" fmla="*/ 1031459 h 2481234"/>
              <a:gd name="connsiteX22" fmla="*/ 1047129 w 3527439"/>
              <a:gd name="connsiteY22" fmla="*/ 1042889 h 2481234"/>
              <a:gd name="connsiteX23" fmla="*/ 1332879 w 3527439"/>
              <a:gd name="connsiteY23" fmla="*/ 1077179 h 2481234"/>
              <a:gd name="connsiteX24" fmla="*/ 1424319 w 3527439"/>
              <a:gd name="connsiteY24" fmla="*/ 1100039 h 2481234"/>
              <a:gd name="connsiteX25" fmla="*/ 1470039 w 3527439"/>
              <a:gd name="connsiteY25" fmla="*/ 1111469 h 2481234"/>
              <a:gd name="connsiteX26" fmla="*/ 1561479 w 3527439"/>
              <a:gd name="connsiteY26" fmla="*/ 1134329 h 2481234"/>
              <a:gd name="connsiteX27" fmla="*/ 1595769 w 3527439"/>
              <a:gd name="connsiteY27" fmla="*/ 1157189 h 2481234"/>
              <a:gd name="connsiteX28" fmla="*/ 1630059 w 3527439"/>
              <a:gd name="connsiteY28" fmla="*/ 1168619 h 2481234"/>
              <a:gd name="connsiteX29" fmla="*/ 1664349 w 3527439"/>
              <a:gd name="connsiteY29" fmla="*/ 1191479 h 2481234"/>
              <a:gd name="connsiteX30" fmla="*/ 1755789 w 3527439"/>
              <a:gd name="connsiteY30" fmla="*/ 1260059 h 2481234"/>
              <a:gd name="connsiteX31" fmla="*/ 1790079 w 3527439"/>
              <a:gd name="connsiteY31" fmla="*/ 1294349 h 2481234"/>
              <a:gd name="connsiteX32" fmla="*/ 1858659 w 3527439"/>
              <a:gd name="connsiteY32" fmla="*/ 1351499 h 2481234"/>
              <a:gd name="connsiteX33" fmla="*/ 1881519 w 3527439"/>
              <a:gd name="connsiteY33" fmla="*/ 1385789 h 2481234"/>
              <a:gd name="connsiteX34" fmla="*/ 1915809 w 3527439"/>
              <a:gd name="connsiteY34" fmla="*/ 1420079 h 2481234"/>
              <a:gd name="connsiteX35" fmla="*/ 1972959 w 3527439"/>
              <a:gd name="connsiteY35" fmla="*/ 1488659 h 2481234"/>
              <a:gd name="connsiteX36" fmla="*/ 1984389 w 3527439"/>
              <a:gd name="connsiteY36" fmla="*/ 1522949 h 2481234"/>
              <a:gd name="connsiteX37" fmla="*/ 2030109 w 3527439"/>
              <a:gd name="connsiteY37" fmla="*/ 1602959 h 2481234"/>
              <a:gd name="connsiteX38" fmla="*/ 2041539 w 3527439"/>
              <a:gd name="connsiteY38" fmla="*/ 1637249 h 2481234"/>
              <a:gd name="connsiteX39" fmla="*/ 2064399 w 3527439"/>
              <a:gd name="connsiteY39" fmla="*/ 1694399 h 2481234"/>
              <a:gd name="connsiteX40" fmla="*/ 2075829 w 3527439"/>
              <a:gd name="connsiteY40" fmla="*/ 1728689 h 2481234"/>
              <a:gd name="connsiteX41" fmla="*/ 2121549 w 3527439"/>
              <a:gd name="connsiteY41" fmla="*/ 1797269 h 2481234"/>
              <a:gd name="connsiteX42" fmla="*/ 2144409 w 3527439"/>
              <a:gd name="connsiteY42" fmla="*/ 1842989 h 2481234"/>
              <a:gd name="connsiteX43" fmla="*/ 2167269 w 3527439"/>
              <a:gd name="connsiteY43" fmla="*/ 1877279 h 2481234"/>
              <a:gd name="connsiteX44" fmla="*/ 2212989 w 3527439"/>
              <a:gd name="connsiteY44" fmla="*/ 1945859 h 2481234"/>
              <a:gd name="connsiteX45" fmla="*/ 2270139 w 3527439"/>
              <a:gd name="connsiteY45" fmla="*/ 2048729 h 2481234"/>
              <a:gd name="connsiteX46" fmla="*/ 2315859 w 3527439"/>
              <a:gd name="connsiteY46" fmla="*/ 2117309 h 2481234"/>
              <a:gd name="connsiteX47" fmla="*/ 2350149 w 3527439"/>
              <a:gd name="connsiteY47" fmla="*/ 2174459 h 2481234"/>
              <a:gd name="connsiteX48" fmla="*/ 2407299 w 3527439"/>
              <a:gd name="connsiteY48" fmla="*/ 2231609 h 2481234"/>
              <a:gd name="connsiteX49" fmla="*/ 2453019 w 3527439"/>
              <a:gd name="connsiteY49" fmla="*/ 2300189 h 2481234"/>
              <a:gd name="connsiteX50" fmla="*/ 2475879 w 3527439"/>
              <a:gd name="connsiteY50" fmla="*/ 2334479 h 2481234"/>
              <a:gd name="connsiteX51" fmla="*/ 2544459 w 3527439"/>
              <a:gd name="connsiteY51" fmla="*/ 2380199 h 2481234"/>
              <a:gd name="connsiteX52" fmla="*/ 2624469 w 3527439"/>
              <a:gd name="connsiteY52" fmla="*/ 2425919 h 2481234"/>
              <a:gd name="connsiteX53" fmla="*/ 2670189 w 3527439"/>
              <a:gd name="connsiteY53" fmla="*/ 2437349 h 2481234"/>
              <a:gd name="connsiteX54" fmla="*/ 2990229 w 3527439"/>
              <a:gd name="connsiteY54" fmla="*/ 2448779 h 2481234"/>
              <a:gd name="connsiteX55" fmla="*/ 3058809 w 3527439"/>
              <a:gd name="connsiteY55" fmla="*/ 2425919 h 2481234"/>
              <a:gd name="connsiteX56" fmla="*/ 3104529 w 3527439"/>
              <a:gd name="connsiteY56" fmla="*/ 2414489 h 2481234"/>
              <a:gd name="connsiteX57" fmla="*/ 3321699 w 3527439"/>
              <a:gd name="connsiteY57" fmla="*/ 2368769 h 2481234"/>
              <a:gd name="connsiteX58" fmla="*/ 3413139 w 3527439"/>
              <a:gd name="connsiteY58" fmla="*/ 2323049 h 2481234"/>
              <a:gd name="connsiteX59" fmla="*/ 3516009 w 3527439"/>
              <a:gd name="connsiteY59" fmla="*/ 2265899 h 2481234"/>
              <a:gd name="connsiteX60" fmla="*/ 3527439 w 3527439"/>
              <a:gd name="connsiteY60" fmla="*/ 2231609 h 2481234"/>
              <a:gd name="connsiteX61" fmla="*/ 3481719 w 3527439"/>
              <a:gd name="connsiteY61" fmla="*/ 2140169 h 2481234"/>
              <a:gd name="connsiteX62" fmla="*/ 3390279 w 3527439"/>
              <a:gd name="connsiteY62" fmla="*/ 2071589 h 2481234"/>
              <a:gd name="connsiteX63" fmla="*/ 3321699 w 3527439"/>
              <a:gd name="connsiteY63" fmla="*/ 2003009 h 2481234"/>
              <a:gd name="connsiteX64" fmla="*/ 3287409 w 3527439"/>
              <a:gd name="connsiteY64" fmla="*/ 1968719 h 2481234"/>
              <a:gd name="connsiteX65" fmla="*/ 3253119 w 3527439"/>
              <a:gd name="connsiteY65" fmla="*/ 1957289 h 2481234"/>
              <a:gd name="connsiteX66" fmla="*/ 3104529 w 3527439"/>
              <a:gd name="connsiteY66" fmla="*/ 1865849 h 2481234"/>
              <a:gd name="connsiteX67" fmla="*/ 3070239 w 3527439"/>
              <a:gd name="connsiteY67" fmla="*/ 1854419 h 2481234"/>
              <a:gd name="connsiteX68" fmla="*/ 3001659 w 3527439"/>
              <a:gd name="connsiteY68" fmla="*/ 1808699 h 2481234"/>
              <a:gd name="connsiteX69" fmla="*/ 2944509 w 3527439"/>
              <a:gd name="connsiteY69" fmla="*/ 1762979 h 2481234"/>
              <a:gd name="connsiteX70" fmla="*/ 2853069 w 3527439"/>
              <a:gd name="connsiteY70" fmla="*/ 1740119 h 2481234"/>
              <a:gd name="connsiteX71" fmla="*/ 2818779 w 3527439"/>
              <a:gd name="connsiteY71" fmla="*/ 1717259 h 2481234"/>
              <a:gd name="connsiteX72" fmla="*/ 2738769 w 3527439"/>
              <a:gd name="connsiteY72" fmla="*/ 1682969 h 2481234"/>
              <a:gd name="connsiteX73" fmla="*/ 2670189 w 3527439"/>
              <a:gd name="connsiteY73" fmla="*/ 1637249 h 2481234"/>
              <a:gd name="connsiteX74" fmla="*/ 2624469 w 3527439"/>
              <a:gd name="connsiteY74" fmla="*/ 1614389 h 2481234"/>
              <a:gd name="connsiteX75" fmla="*/ 2578749 w 3527439"/>
              <a:gd name="connsiteY75" fmla="*/ 1580099 h 2481234"/>
              <a:gd name="connsiteX76" fmla="*/ 2555889 w 3527439"/>
              <a:gd name="connsiteY76" fmla="*/ 1545809 h 2481234"/>
              <a:gd name="connsiteX77" fmla="*/ 2498739 w 3527439"/>
              <a:gd name="connsiteY77" fmla="*/ 1522949 h 2481234"/>
              <a:gd name="connsiteX78" fmla="*/ 2453019 w 3527439"/>
              <a:gd name="connsiteY78" fmla="*/ 1477229 h 2481234"/>
              <a:gd name="connsiteX79" fmla="*/ 2395869 w 3527439"/>
              <a:gd name="connsiteY79" fmla="*/ 1431509 h 2481234"/>
              <a:gd name="connsiteX80" fmla="*/ 2361579 w 3527439"/>
              <a:gd name="connsiteY80" fmla="*/ 1385789 h 2481234"/>
              <a:gd name="connsiteX81" fmla="*/ 2304429 w 3527439"/>
              <a:gd name="connsiteY81" fmla="*/ 1317209 h 2481234"/>
              <a:gd name="connsiteX82" fmla="*/ 2361579 w 3527439"/>
              <a:gd name="connsiteY82" fmla="*/ 1168619 h 2481234"/>
              <a:gd name="connsiteX83" fmla="*/ 2395869 w 3527439"/>
              <a:gd name="connsiteY83" fmla="*/ 1145759 h 2481234"/>
              <a:gd name="connsiteX84" fmla="*/ 2464449 w 3527439"/>
              <a:gd name="connsiteY84" fmla="*/ 1077179 h 2481234"/>
              <a:gd name="connsiteX85" fmla="*/ 2498739 w 3527439"/>
              <a:gd name="connsiteY85" fmla="*/ 1042889 h 2481234"/>
              <a:gd name="connsiteX86" fmla="*/ 2533029 w 3527439"/>
              <a:gd name="connsiteY86" fmla="*/ 1020029 h 2481234"/>
              <a:gd name="connsiteX87" fmla="*/ 2624469 w 3527439"/>
              <a:gd name="connsiteY87" fmla="*/ 882869 h 2481234"/>
              <a:gd name="connsiteX88" fmla="*/ 2647329 w 3527439"/>
              <a:gd name="connsiteY88" fmla="*/ 848579 h 2481234"/>
              <a:gd name="connsiteX89" fmla="*/ 2670189 w 3527439"/>
              <a:gd name="connsiteY89" fmla="*/ 779999 h 2481234"/>
              <a:gd name="connsiteX90" fmla="*/ 2658759 w 3527439"/>
              <a:gd name="connsiteY90" fmla="*/ 665699 h 2481234"/>
              <a:gd name="connsiteX91" fmla="*/ 2624469 w 3527439"/>
              <a:gd name="connsiteY91" fmla="*/ 597119 h 2481234"/>
              <a:gd name="connsiteX92" fmla="*/ 2601609 w 3527439"/>
              <a:gd name="connsiteY92" fmla="*/ 539969 h 2481234"/>
              <a:gd name="connsiteX93" fmla="*/ 2441589 w 3527439"/>
              <a:gd name="connsiteY93" fmla="*/ 391379 h 2481234"/>
              <a:gd name="connsiteX94" fmla="*/ 2407299 w 3527439"/>
              <a:gd name="connsiteY94" fmla="*/ 379949 h 2481234"/>
              <a:gd name="connsiteX95" fmla="*/ 2373009 w 3527439"/>
              <a:gd name="connsiteY95" fmla="*/ 345659 h 2481234"/>
              <a:gd name="connsiteX96" fmla="*/ 2235849 w 3527439"/>
              <a:gd name="connsiteY96" fmla="*/ 277079 h 2481234"/>
              <a:gd name="connsiteX97" fmla="*/ 2201559 w 3527439"/>
              <a:gd name="connsiteY97" fmla="*/ 265649 h 2481234"/>
              <a:gd name="connsiteX98" fmla="*/ 2110119 w 3527439"/>
              <a:gd name="connsiteY98" fmla="*/ 219929 h 2481234"/>
              <a:gd name="connsiteX99" fmla="*/ 2064399 w 3527439"/>
              <a:gd name="connsiteY99" fmla="*/ 185639 h 2481234"/>
              <a:gd name="connsiteX100" fmla="*/ 2030109 w 3527439"/>
              <a:gd name="connsiteY100" fmla="*/ 174209 h 2481234"/>
              <a:gd name="connsiteX101" fmla="*/ 1938669 w 3527439"/>
              <a:gd name="connsiteY101" fmla="*/ 139919 h 2481234"/>
              <a:gd name="connsiteX102" fmla="*/ 1870089 w 3527439"/>
              <a:gd name="connsiteY102" fmla="*/ 128489 h 2481234"/>
              <a:gd name="connsiteX103" fmla="*/ 1812939 w 3527439"/>
              <a:gd name="connsiteY103" fmla="*/ 117059 h 2481234"/>
              <a:gd name="connsiteX104" fmla="*/ 1767219 w 3527439"/>
              <a:gd name="connsiteY104" fmla="*/ 105629 h 2481234"/>
              <a:gd name="connsiteX105" fmla="*/ 1710069 w 3527439"/>
              <a:gd name="connsiteY105" fmla="*/ 82769 h 2481234"/>
              <a:gd name="connsiteX106" fmla="*/ 1561479 w 3527439"/>
              <a:gd name="connsiteY106" fmla="*/ 71339 h 2481234"/>
              <a:gd name="connsiteX107" fmla="*/ 1515759 w 3527439"/>
              <a:gd name="connsiteY107" fmla="*/ 59909 h 2481234"/>
              <a:gd name="connsiteX108" fmla="*/ 1390029 w 3527439"/>
              <a:gd name="connsiteY108" fmla="*/ 37049 h 2481234"/>
              <a:gd name="connsiteX109" fmla="*/ 1344309 w 3527439"/>
              <a:gd name="connsiteY109" fmla="*/ 25619 h 2481234"/>
              <a:gd name="connsiteX110" fmla="*/ 1298589 w 3527439"/>
              <a:gd name="connsiteY110" fmla="*/ 2759 h 2481234"/>
              <a:gd name="connsiteX111" fmla="*/ 1092849 w 3527439"/>
              <a:gd name="connsiteY111" fmla="*/ 2759 h 2481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</a:cxnLst>
            <a:rect l="l" t="t" r="r" b="b"/>
            <a:pathLst>
              <a:path w="3527439" h="2481234">
                <a:moveTo>
                  <a:pt x="1207149" y="59909"/>
                </a:moveTo>
                <a:cubicBezTo>
                  <a:pt x="1051192" y="85902"/>
                  <a:pt x="1150283" y="74211"/>
                  <a:pt x="864249" y="59909"/>
                </a:cubicBezTo>
                <a:cubicBezTo>
                  <a:pt x="803246" y="56859"/>
                  <a:pt x="742329" y="52289"/>
                  <a:pt x="681369" y="48479"/>
                </a:cubicBezTo>
                <a:cubicBezTo>
                  <a:pt x="503476" y="-22678"/>
                  <a:pt x="600214" y="7243"/>
                  <a:pt x="212739" y="37049"/>
                </a:cubicBezTo>
                <a:cubicBezTo>
                  <a:pt x="199042" y="38103"/>
                  <a:pt x="190736" y="53766"/>
                  <a:pt x="178449" y="59909"/>
                </a:cubicBezTo>
                <a:cubicBezTo>
                  <a:pt x="167673" y="65297"/>
                  <a:pt x="154935" y="65951"/>
                  <a:pt x="144159" y="71339"/>
                </a:cubicBezTo>
                <a:cubicBezTo>
                  <a:pt x="106164" y="90337"/>
                  <a:pt x="101269" y="103219"/>
                  <a:pt x="75579" y="139919"/>
                </a:cubicBezTo>
                <a:cubicBezTo>
                  <a:pt x="59824" y="162427"/>
                  <a:pt x="29859" y="208499"/>
                  <a:pt x="29859" y="208499"/>
                </a:cubicBezTo>
                <a:cubicBezTo>
                  <a:pt x="-6936" y="355681"/>
                  <a:pt x="-8497" y="324562"/>
                  <a:pt x="18429" y="539969"/>
                </a:cubicBezTo>
                <a:cubicBezTo>
                  <a:pt x="20133" y="553600"/>
                  <a:pt x="32495" y="563706"/>
                  <a:pt x="41289" y="574259"/>
                </a:cubicBezTo>
                <a:cubicBezTo>
                  <a:pt x="72887" y="612177"/>
                  <a:pt x="77155" y="600271"/>
                  <a:pt x="98439" y="642839"/>
                </a:cubicBezTo>
                <a:cubicBezTo>
                  <a:pt x="103827" y="653615"/>
                  <a:pt x="104481" y="666353"/>
                  <a:pt x="109869" y="677129"/>
                </a:cubicBezTo>
                <a:cubicBezTo>
                  <a:pt x="116012" y="689416"/>
                  <a:pt x="126586" y="699132"/>
                  <a:pt x="132729" y="711419"/>
                </a:cubicBezTo>
                <a:cubicBezTo>
                  <a:pt x="138117" y="722195"/>
                  <a:pt x="138771" y="734933"/>
                  <a:pt x="144159" y="745709"/>
                </a:cubicBezTo>
                <a:cubicBezTo>
                  <a:pt x="150302" y="757996"/>
                  <a:pt x="160203" y="768072"/>
                  <a:pt x="167019" y="779999"/>
                </a:cubicBezTo>
                <a:cubicBezTo>
                  <a:pt x="175473" y="794793"/>
                  <a:pt x="179235" y="812414"/>
                  <a:pt x="189879" y="825719"/>
                </a:cubicBezTo>
                <a:cubicBezTo>
                  <a:pt x="219117" y="862266"/>
                  <a:pt x="252404" y="894105"/>
                  <a:pt x="292749" y="917159"/>
                </a:cubicBezTo>
                <a:cubicBezTo>
                  <a:pt x="357575" y="954202"/>
                  <a:pt x="336648" y="937101"/>
                  <a:pt x="429909" y="951449"/>
                </a:cubicBezTo>
                <a:cubicBezTo>
                  <a:pt x="598900" y="977448"/>
                  <a:pt x="309820" y="948109"/>
                  <a:pt x="624219" y="974309"/>
                </a:cubicBezTo>
                <a:cubicBezTo>
                  <a:pt x="772187" y="1003903"/>
                  <a:pt x="554332" y="962716"/>
                  <a:pt x="829959" y="997169"/>
                </a:cubicBezTo>
                <a:cubicBezTo>
                  <a:pt x="872227" y="1002453"/>
                  <a:pt x="913822" y="1012179"/>
                  <a:pt x="955689" y="1020029"/>
                </a:cubicBezTo>
                <a:cubicBezTo>
                  <a:pt x="974784" y="1023609"/>
                  <a:pt x="993992" y="1026747"/>
                  <a:pt x="1012839" y="1031459"/>
                </a:cubicBezTo>
                <a:cubicBezTo>
                  <a:pt x="1024528" y="1034381"/>
                  <a:pt x="1035202" y="1041185"/>
                  <a:pt x="1047129" y="1042889"/>
                </a:cubicBezTo>
                <a:cubicBezTo>
                  <a:pt x="1142098" y="1056456"/>
                  <a:pt x="1332879" y="1077179"/>
                  <a:pt x="1332879" y="1077179"/>
                </a:cubicBezTo>
                <a:cubicBezTo>
                  <a:pt x="1394153" y="1097604"/>
                  <a:pt x="1341562" y="1081649"/>
                  <a:pt x="1424319" y="1100039"/>
                </a:cubicBezTo>
                <a:cubicBezTo>
                  <a:pt x="1439654" y="1103447"/>
                  <a:pt x="1454704" y="1108061"/>
                  <a:pt x="1470039" y="1111469"/>
                </a:cubicBezTo>
                <a:cubicBezTo>
                  <a:pt x="1493515" y="1116686"/>
                  <a:pt x="1536969" y="1122074"/>
                  <a:pt x="1561479" y="1134329"/>
                </a:cubicBezTo>
                <a:cubicBezTo>
                  <a:pt x="1573766" y="1140472"/>
                  <a:pt x="1583482" y="1151046"/>
                  <a:pt x="1595769" y="1157189"/>
                </a:cubicBezTo>
                <a:cubicBezTo>
                  <a:pt x="1606545" y="1162577"/>
                  <a:pt x="1619283" y="1163231"/>
                  <a:pt x="1630059" y="1168619"/>
                </a:cubicBezTo>
                <a:cubicBezTo>
                  <a:pt x="1642346" y="1174762"/>
                  <a:pt x="1653239" y="1183399"/>
                  <a:pt x="1664349" y="1191479"/>
                </a:cubicBezTo>
                <a:cubicBezTo>
                  <a:pt x="1695162" y="1213888"/>
                  <a:pt x="1728848" y="1233118"/>
                  <a:pt x="1755789" y="1260059"/>
                </a:cubicBezTo>
                <a:cubicBezTo>
                  <a:pt x="1767219" y="1271489"/>
                  <a:pt x="1777661" y="1284001"/>
                  <a:pt x="1790079" y="1294349"/>
                </a:cubicBezTo>
                <a:cubicBezTo>
                  <a:pt x="1839121" y="1335217"/>
                  <a:pt x="1813123" y="1296856"/>
                  <a:pt x="1858659" y="1351499"/>
                </a:cubicBezTo>
                <a:cubicBezTo>
                  <a:pt x="1867453" y="1362052"/>
                  <a:pt x="1872725" y="1375236"/>
                  <a:pt x="1881519" y="1385789"/>
                </a:cubicBezTo>
                <a:cubicBezTo>
                  <a:pt x="1891867" y="1398207"/>
                  <a:pt x="1905461" y="1407661"/>
                  <a:pt x="1915809" y="1420079"/>
                </a:cubicBezTo>
                <a:cubicBezTo>
                  <a:pt x="1995375" y="1515558"/>
                  <a:pt x="1872780" y="1388480"/>
                  <a:pt x="1972959" y="1488659"/>
                </a:cubicBezTo>
                <a:cubicBezTo>
                  <a:pt x="1976769" y="1500089"/>
                  <a:pt x="1979001" y="1512173"/>
                  <a:pt x="1984389" y="1522949"/>
                </a:cubicBezTo>
                <a:cubicBezTo>
                  <a:pt x="2041784" y="1637740"/>
                  <a:pt x="1969993" y="1462688"/>
                  <a:pt x="2030109" y="1602959"/>
                </a:cubicBezTo>
                <a:cubicBezTo>
                  <a:pt x="2034855" y="1614033"/>
                  <a:pt x="2037309" y="1625968"/>
                  <a:pt x="2041539" y="1637249"/>
                </a:cubicBezTo>
                <a:cubicBezTo>
                  <a:pt x="2048743" y="1656460"/>
                  <a:pt x="2057195" y="1675188"/>
                  <a:pt x="2064399" y="1694399"/>
                </a:cubicBezTo>
                <a:cubicBezTo>
                  <a:pt x="2068629" y="1705680"/>
                  <a:pt x="2069978" y="1718157"/>
                  <a:pt x="2075829" y="1728689"/>
                </a:cubicBezTo>
                <a:cubicBezTo>
                  <a:pt x="2089172" y="1752706"/>
                  <a:pt x="2109262" y="1772695"/>
                  <a:pt x="2121549" y="1797269"/>
                </a:cubicBezTo>
                <a:cubicBezTo>
                  <a:pt x="2129169" y="1812509"/>
                  <a:pt x="2135955" y="1828195"/>
                  <a:pt x="2144409" y="1842989"/>
                </a:cubicBezTo>
                <a:cubicBezTo>
                  <a:pt x="2151225" y="1854916"/>
                  <a:pt x="2161126" y="1864992"/>
                  <a:pt x="2167269" y="1877279"/>
                </a:cubicBezTo>
                <a:cubicBezTo>
                  <a:pt x="2200352" y="1943446"/>
                  <a:pt x="2147987" y="1880857"/>
                  <a:pt x="2212989" y="1945859"/>
                </a:cubicBezTo>
                <a:cubicBezTo>
                  <a:pt x="2233107" y="2006213"/>
                  <a:pt x="2217736" y="1970124"/>
                  <a:pt x="2270139" y="2048729"/>
                </a:cubicBezTo>
                <a:cubicBezTo>
                  <a:pt x="2285379" y="2071589"/>
                  <a:pt x="2301724" y="2093750"/>
                  <a:pt x="2315859" y="2117309"/>
                </a:cubicBezTo>
                <a:cubicBezTo>
                  <a:pt x="2327289" y="2136359"/>
                  <a:pt x="2336271" y="2157111"/>
                  <a:pt x="2350149" y="2174459"/>
                </a:cubicBezTo>
                <a:cubicBezTo>
                  <a:pt x="2366979" y="2195496"/>
                  <a:pt x="2388249" y="2212559"/>
                  <a:pt x="2407299" y="2231609"/>
                </a:cubicBezTo>
                <a:cubicBezTo>
                  <a:pt x="2427386" y="2291870"/>
                  <a:pt x="2405453" y="2243110"/>
                  <a:pt x="2453019" y="2300189"/>
                </a:cubicBezTo>
                <a:cubicBezTo>
                  <a:pt x="2461813" y="2310742"/>
                  <a:pt x="2465541" y="2325433"/>
                  <a:pt x="2475879" y="2334479"/>
                </a:cubicBezTo>
                <a:cubicBezTo>
                  <a:pt x="2496556" y="2352571"/>
                  <a:pt x="2521599" y="2364959"/>
                  <a:pt x="2544459" y="2380199"/>
                </a:cubicBezTo>
                <a:cubicBezTo>
                  <a:pt x="2572883" y="2399149"/>
                  <a:pt x="2591322" y="2413489"/>
                  <a:pt x="2624469" y="2425919"/>
                </a:cubicBezTo>
                <a:cubicBezTo>
                  <a:pt x="2639178" y="2431435"/>
                  <a:pt x="2654949" y="2433539"/>
                  <a:pt x="2670189" y="2437349"/>
                </a:cubicBezTo>
                <a:cubicBezTo>
                  <a:pt x="2780586" y="2510947"/>
                  <a:pt x="2713024" y="2475605"/>
                  <a:pt x="2990229" y="2448779"/>
                </a:cubicBezTo>
                <a:cubicBezTo>
                  <a:pt x="3014214" y="2446458"/>
                  <a:pt x="3035432" y="2431763"/>
                  <a:pt x="3058809" y="2425919"/>
                </a:cubicBezTo>
                <a:cubicBezTo>
                  <a:pt x="3074049" y="2422109"/>
                  <a:pt x="3089125" y="2417570"/>
                  <a:pt x="3104529" y="2414489"/>
                </a:cubicBezTo>
                <a:cubicBezTo>
                  <a:pt x="3120659" y="2411263"/>
                  <a:pt x="3292569" y="2383334"/>
                  <a:pt x="3321699" y="2368769"/>
                </a:cubicBezTo>
                <a:cubicBezTo>
                  <a:pt x="3352179" y="2353529"/>
                  <a:pt x="3383918" y="2340582"/>
                  <a:pt x="3413139" y="2323049"/>
                </a:cubicBezTo>
                <a:cubicBezTo>
                  <a:pt x="3484900" y="2279993"/>
                  <a:pt x="3450418" y="2298694"/>
                  <a:pt x="3516009" y="2265899"/>
                </a:cubicBezTo>
                <a:cubicBezTo>
                  <a:pt x="3519819" y="2254469"/>
                  <a:pt x="3527439" y="2243657"/>
                  <a:pt x="3527439" y="2231609"/>
                </a:cubicBezTo>
                <a:cubicBezTo>
                  <a:pt x="3527439" y="2197292"/>
                  <a:pt x="3505971" y="2162216"/>
                  <a:pt x="3481719" y="2140169"/>
                </a:cubicBezTo>
                <a:cubicBezTo>
                  <a:pt x="3453527" y="2114540"/>
                  <a:pt x="3413139" y="2102069"/>
                  <a:pt x="3390279" y="2071589"/>
                </a:cubicBezTo>
                <a:cubicBezTo>
                  <a:pt x="3324569" y="1983976"/>
                  <a:pt x="3388553" y="2058721"/>
                  <a:pt x="3321699" y="2003009"/>
                </a:cubicBezTo>
                <a:cubicBezTo>
                  <a:pt x="3309281" y="1992661"/>
                  <a:pt x="3300859" y="1977685"/>
                  <a:pt x="3287409" y="1968719"/>
                </a:cubicBezTo>
                <a:cubicBezTo>
                  <a:pt x="3277384" y="1962036"/>
                  <a:pt x="3263620" y="1963196"/>
                  <a:pt x="3253119" y="1957289"/>
                </a:cubicBezTo>
                <a:cubicBezTo>
                  <a:pt x="3202431" y="1928777"/>
                  <a:pt x="3159702" y="1884240"/>
                  <a:pt x="3104529" y="1865849"/>
                </a:cubicBezTo>
                <a:cubicBezTo>
                  <a:pt x="3093099" y="1862039"/>
                  <a:pt x="3080771" y="1860270"/>
                  <a:pt x="3070239" y="1854419"/>
                </a:cubicBezTo>
                <a:cubicBezTo>
                  <a:pt x="3046222" y="1841076"/>
                  <a:pt x="3023878" y="1824859"/>
                  <a:pt x="3001659" y="1808699"/>
                </a:cubicBezTo>
                <a:cubicBezTo>
                  <a:pt x="2981929" y="1794350"/>
                  <a:pt x="2966659" y="1773202"/>
                  <a:pt x="2944509" y="1762979"/>
                </a:cubicBezTo>
                <a:cubicBezTo>
                  <a:pt x="2915983" y="1749813"/>
                  <a:pt x="2883549" y="1747739"/>
                  <a:pt x="2853069" y="1740119"/>
                </a:cubicBezTo>
                <a:cubicBezTo>
                  <a:pt x="2841639" y="1732499"/>
                  <a:pt x="2831066" y="1723402"/>
                  <a:pt x="2818779" y="1717259"/>
                </a:cubicBezTo>
                <a:cubicBezTo>
                  <a:pt x="2724183" y="1669961"/>
                  <a:pt x="2857691" y="1754322"/>
                  <a:pt x="2738769" y="1682969"/>
                </a:cubicBezTo>
                <a:cubicBezTo>
                  <a:pt x="2715210" y="1668834"/>
                  <a:pt x="2694763" y="1649536"/>
                  <a:pt x="2670189" y="1637249"/>
                </a:cubicBezTo>
                <a:cubicBezTo>
                  <a:pt x="2654949" y="1629629"/>
                  <a:pt x="2638918" y="1623420"/>
                  <a:pt x="2624469" y="1614389"/>
                </a:cubicBezTo>
                <a:cubicBezTo>
                  <a:pt x="2608315" y="1604293"/>
                  <a:pt x="2592219" y="1593569"/>
                  <a:pt x="2578749" y="1580099"/>
                </a:cubicBezTo>
                <a:cubicBezTo>
                  <a:pt x="2569035" y="1570385"/>
                  <a:pt x="2567067" y="1553794"/>
                  <a:pt x="2555889" y="1545809"/>
                </a:cubicBezTo>
                <a:cubicBezTo>
                  <a:pt x="2539193" y="1533883"/>
                  <a:pt x="2517789" y="1530569"/>
                  <a:pt x="2498739" y="1522949"/>
                </a:cubicBezTo>
                <a:cubicBezTo>
                  <a:pt x="2483499" y="1507709"/>
                  <a:pt x="2469128" y="1491548"/>
                  <a:pt x="2453019" y="1477229"/>
                </a:cubicBezTo>
                <a:cubicBezTo>
                  <a:pt x="2434785" y="1461021"/>
                  <a:pt x="2413120" y="1448760"/>
                  <a:pt x="2395869" y="1431509"/>
                </a:cubicBezTo>
                <a:cubicBezTo>
                  <a:pt x="2382399" y="1418039"/>
                  <a:pt x="2373977" y="1400253"/>
                  <a:pt x="2361579" y="1385789"/>
                </a:cubicBezTo>
                <a:cubicBezTo>
                  <a:pt x="2295574" y="1308783"/>
                  <a:pt x="2354953" y="1392996"/>
                  <a:pt x="2304429" y="1317209"/>
                </a:cubicBezTo>
                <a:cubicBezTo>
                  <a:pt x="2314791" y="1282669"/>
                  <a:pt x="2326281" y="1203917"/>
                  <a:pt x="2361579" y="1168619"/>
                </a:cubicBezTo>
                <a:cubicBezTo>
                  <a:pt x="2371293" y="1158905"/>
                  <a:pt x="2385602" y="1154885"/>
                  <a:pt x="2395869" y="1145759"/>
                </a:cubicBezTo>
                <a:cubicBezTo>
                  <a:pt x="2420032" y="1124281"/>
                  <a:pt x="2441589" y="1100039"/>
                  <a:pt x="2464449" y="1077179"/>
                </a:cubicBezTo>
                <a:cubicBezTo>
                  <a:pt x="2475879" y="1065749"/>
                  <a:pt x="2485289" y="1051855"/>
                  <a:pt x="2498739" y="1042889"/>
                </a:cubicBezTo>
                <a:cubicBezTo>
                  <a:pt x="2510169" y="1035269"/>
                  <a:pt x="2523839" y="1030240"/>
                  <a:pt x="2533029" y="1020029"/>
                </a:cubicBezTo>
                <a:cubicBezTo>
                  <a:pt x="2619333" y="924135"/>
                  <a:pt x="2581216" y="958562"/>
                  <a:pt x="2624469" y="882869"/>
                </a:cubicBezTo>
                <a:cubicBezTo>
                  <a:pt x="2631285" y="870942"/>
                  <a:pt x="2641750" y="861132"/>
                  <a:pt x="2647329" y="848579"/>
                </a:cubicBezTo>
                <a:cubicBezTo>
                  <a:pt x="2657116" y="826559"/>
                  <a:pt x="2670189" y="779999"/>
                  <a:pt x="2670189" y="779999"/>
                </a:cubicBezTo>
                <a:cubicBezTo>
                  <a:pt x="2666379" y="741899"/>
                  <a:pt x="2664581" y="703544"/>
                  <a:pt x="2658759" y="665699"/>
                </a:cubicBezTo>
                <a:cubicBezTo>
                  <a:pt x="2652375" y="624201"/>
                  <a:pt x="2643306" y="634794"/>
                  <a:pt x="2624469" y="597119"/>
                </a:cubicBezTo>
                <a:cubicBezTo>
                  <a:pt x="2615293" y="578768"/>
                  <a:pt x="2613919" y="556383"/>
                  <a:pt x="2601609" y="539969"/>
                </a:cubicBezTo>
                <a:cubicBezTo>
                  <a:pt x="2580890" y="512343"/>
                  <a:pt x="2471885" y="412587"/>
                  <a:pt x="2441589" y="391379"/>
                </a:cubicBezTo>
                <a:cubicBezTo>
                  <a:pt x="2431719" y="384470"/>
                  <a:pt x="2418729" y="383759"/>
                  <a:pt x="2407299" y="379949"/>
                </a:cubicBezTo>
                <a:cubicBezTo>
                  <a:pt x="2395869" y="368519"/>
                  <a:pt x="2386870" y="353976"/>
                  <a:pt x="2373009" y="345659"/>
                </a:cubicBezTo>
                <a:cubicBezTo>
                  <a:pt x="2329177" y="319360"/>
                  <a:pt x="2284342" y="293243"/>
                  <a:pt x="2235849" y="277079"/>
                </a:cubicBezTo>
                <a:cubicBezTo>
                  <a:pt x="2224419" y="273269"/>
                  <a:pt x="2212335" y="271037"/>
                  <a:pt x="2201559" y="265649"/>
                </a:cubicBezTo>
                <a:cubicBezTo>
                  <a:pt x="2093589" y="211664"/>
                  <a:pt x="2187443" y="245704"/>
                  <a:pt x="2110119" y="219929"/>
                </a:cubicBezTo>
                <a:cubicBezTo>
                  <a:pt x="2094879" y="208499"/>
                  <a:pt x="2080939" y="195090"/>
                  <a:pt x="2064399" y="185639"/>
                </a:cubicBezTo>
                <a:cubicBezTo>
                  <a:pt x="2053938" y="179661"/>
                  <a:pt x="2041432" y="178326"/>
                  <a:pt x="2030109" y="174209"/>
                </a:cubicBezTo>
                <a:cubicBezTo>
                  <a:pt x="1999516" y="163084"/>
                  <a:pt x="1969969" y="148862"/>
                  <a:pt x="1938669" y="139919"/>
                </a:cubicBezTo>
                <a:cubicBezTo>
                  <a:pt x="1916385" y="133552"/>
                  <a:pt x="1892891" y="132635"/>
                  <a:pt x="1870089" y="128489"/>
                </a:cubicBezTo>
                <a:cubicBezTo>
                  <a:pt x="1850975" y="125014"/>
                  <a:pt x="1831904" y="121273"/>
                  <a:pt x="1812939" y="117059"/>
                </a:cubicBezTo>
                <a:cubicBezTo>
                  <a:pt x="1797604" y="113651"/>
                  <a:pt x="1782122" y="110597"/>
                  <a:pt x="1767219" y="105629"/>
                </a:cubicBezTo>
                <a:cubicBezTo>
                  <a:pt x="1747754" y="99141"/>
                  <a:pt x="1730307" y="86142"/>
                  <a:pt x="1710069" y="82769"/>
                </a:cubicBezTo>
                <a:cubicBezTo>
                  <a:pt x="1661069" y="74602"/>
                  <a:pt x="1611009" y="75149"/>
                  <a:pt x="1561479" y="71339"/>
                </a:cubicBezTo>
                <a:cubicBezTo>
                  <a:pt x="1546239" y="67529"/>
                  <a:pt x="1531163" y="62990"/>
                  <a:pt x="1515759" y="59909"/>
                </a:cubicBezTo>
                <a:cubicBezTo>
                  <a:pt x="1391687" y="35095"/>
                  <a:pt x="1500358" y="61567"/>
                  <a:pt x="1390029" y="37049"/>
                </a:cubicBezTo>
                <a:cubicBezTo>
                  <a:pt x="1374694" y="33641"/>
                  <a:pt x="1359018" y="31135"/>
                  <a:pt x="1344309" y="25619"/>
                </a:cubicBezTo>
                <a:cubicBezTo>
                  <a:pt x="1328355" y="19636"/>
                  <a:pt x="1315558" y="4302"/>
                  <a:pt x="1298589" y="2759"/>
                </a:cubicBezTo>
                <a:cubicBezTo>
                  <a:pt x="1230291" y="-3450"/>
                  <a:pt x="1161429" y="2759"/>
                  <a:pt x="1092849" y="2759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337308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>
                <a:solidFill>
                  <a:srgbClr val="FF0000"/>
                </a:solidFill>
              </a:rPr>
              <a:t>La construction d’un nouveau bâtiment en 2015</a:t>
            </a:r>
            <a:endParaRPr lang="fr-FR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r="-116" b="13454"/>
          <a:stretch>
            <a:fillRect/>
          </a:stretch>
        </p:blipFill>
        <p:spPr bwMode="auto">
          <a:xfrm>
            <a:off x="971600" y="1484784"/>
            <a:ext cx="7374430" cy="4781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cover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1628800"/>
            <a:ext cx="6696744" cy="50225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solidFill>
                  <a:srgbClr val="00B050"/>
                </a:solidFill>
              </a:rPr>
              <a:t>En classe </a:t>
            </a:r>
            <a:endParaRPr lang="fr-FR" dirty="0">
              <a:solidFill>
                <a:srgbClr val="00B050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636896" y="10935834"/>
            <a:ext cx="7998694" cy="5999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à coins arrondis 4"/>
          <p:cNvSpPr/>
          <p:nvPr/>
        </p:nvSpPr>
        <p:spPr>
          <a:xfrm>
            <a:off x="6660232" y="1412776"/>
            <a:ext cx="1656184" cy="1440160"/>
          </a:xfrm>
          <a:prstGeom prst="wedgeRoundRectCallout">
            <a:avLst>
              <a:gd name="adj1" fmla="val -45571"/>
              <a:gd name="adj2" fmla="val 87080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tx1"/>
                </a:solidFill>
              </a:rPr>
              <a:t>J’adore les maths !!!</a:t>
            </a:r>
          </a:p>
          <a:p>
            <a:pPr algn="ctr"/>
            <a:r>
              <a:rPr lang="fr-FR" dirty="0" smtClean="0">
                <a:solidFill>
                  <a:schemeClr val="tx1"/>
                </a:solidFill>
              </a:rPr>
              <a:t>32+586+69=</a:t>
            </a: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solidFill>
                  <a:srgbClr val="FF0000"/>
                </a:solidFill>
              </a:rPr>
              <a:t>Anglais</a:t>
            </a:r>
            <a:endParaRPr lang="fr-FR" dirty="0">
              <a:solidFill>
                <a:srgbClr val="FF0000"/>
              </a:solidFill>
            </a:endParaRPr>
          </a:p>
        </p:txBody>
      </p:sp>
      <p:pic>
        <p:nvPicPr>
          <p:cNvPr id="1026" name="Picture 2" descr="Z:\Club Europe\0 Diapo Collège\En classe\CIMG3077.JPG"/>
          <p:cNvPicPr>
            <a:picLocks noChangeAspect="1" noChangeArrowheads="1"/>
          </p:cNvPicPr>
          <p:nvPr/>
        </p:nvPicPr>
        <p:blipFill>
          <a:blip r:embed="rId2" cstate="print"/>
          <a:srcRect r="4471" b="12763"/>
          <a:stretch>
            <a:fillRect/>
          </a:stretch>
        </p:blipFill>
        <p:spPr bwMode="auto">
          <a:xfrm>
            <a:off x="1187624" y="1340768"/>
            <a:ext cx="7272808" cy="4734526"/>
          </a:xfrm>
          <a:prstGeom prst="rect">
            <a:avLst/>
          </a:prstGeom>
          <a:noFill/>
        </p:spPr>
      </p:pic>
      <p:sp>
        <p:nvSpPr>
          <p:cNvPr id="4" name="Bulle ronde 3"/>
          <p:cNvSpPr/>
          <p:nvPr/>
        </p:nvSpPr>
        <p:spPr>
          <a:xfrm>
            <a:off x="1619672" y="2132856"/>
            <a:ext cx="1584176" cy="1080120"/>
          </a:xfrm>
          <a:prstGeom prst="wedgeEllipseCallout">
            <a:avLst>
              <a:gd name="adj1" fmla="val -36625"/>
              <a:gd name="adj2" fmla="val 110419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tx1"/>
                </a:solidFill>
              </a:rPr>
              <a:t>Hello, my name is Alexis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5" name="Pensées 4"/>
          <p:cNvSpPr/>
          <p:nvPr/>
        </p:nvSpPr>
        <p:spPr>
          <a:xfrm>
            <a:off x="6660232" y="2204864"/>
            <a:ext cx="1584176" cy="1152128"/>
          </a:xfrm>
          <a:prstGeom prst="cloudCallout">
            <a:avLst>
              <a:gd name="adj1" fmla="val -26114"/>
              <a:gd name="adj2" fmla="val 71484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tx1"/>
                </a:solidFill>
              </a:rPr>
              <a:t>Je suis fatigué</a:t>
            </a:r>
            <a:endParaRPr lang="fr-FR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med">
    <p:newsflash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solidFill>
                  <a:srgbClr val="66FF66"/>
                </a:solidFill>
              </a:rPr>
              <a:t>La cour des collégiens </a:t>
            </a:r>
            <a:endParaRPr lang="fr-FR" dirty="0">
              <a:solidFill>
                <a:srgbClr val="66FF66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 r="3571" b="11111"/>
          <a:stretch>
            <a:fillRect/>
          </a:stretch>
        </p:blipFill>
        <p:spPr bwMode="auto">
          <a:xfrm>
            <a:off x="899592" y="1484784"/>
            <a:ext cx="6874192" cy="4752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checker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solidFill>
                  <a:srgbClr val="6600FF"/>
                </a:solidFill>
              </a:rPr>
              <a:t>La cour </a:t>
            </a:r>
            <a:r>
              <a:rPr lang="fr-FR" smtClean="0">
                <a:solidFill>
                  <a:srgbClr val="6600FF"/>
                </a:solidFill>
              </a:rPr>
              <a:t>des primaires</a:t>
            </a:r>
            <a:endParaRPr lang="fr-FR" dirty="0">
              <a:solidFill>
                <a:srgbClr val="6600FF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 r="1011" b="13923"/>
          <a:stretch>
            <a:fillRect/>
          </a:stretch>
        </p:blipFill>
        <p:spPr bwMode="auto">
          <a:xfrm>
            <a:off x="1187624" y="1556792"/>
            <a:ext cx="6624736" cy="4320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Explosion 2 3"/>
          <p:cNvSpPr/>
          <p:nvPr/>
        </p:nvSpPr>
        <p:spPr>
          <a:xfrm>
            <a:off x="2699792" y="4077072"/>
            <a:ext cx="2232248" cy="1368152"/>
          </a:xfrm>
          <a:prstGeom prst="irregularSeal2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tx1"/>
                </a:solidFill>
              </a:rPr>
              <a:t>On joue au loup? </a:t>
            </a:r>
            <a:endParaRPr lang="fr-FR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solidFill>
                  <a:schemeClr val="bg1">
                    <a:lumMod val="50000"/>
                  </a:schemeClr>
                </a:solidFill>
              </a:rPr>
              <a:t>L’accueil : le secrétariat</a:t>
            </a:r>
            <a:endParaRPr lang="fr-FR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050" name="Picture 2" descr="Z:\Club Europe\0 Diapo Collège\L'accueil et la comptabilité\CIMG3080.JPG"/>
          <p:cNvPicPr>
            <a:picLocks noChangeAspect="1" noChangeArrowheads="1"/>
          </p:cNvPicPr>
          <p:nvPr/>
        </p:nvPicPr>
        <p:blipFill>
          <a:blip r:embed="rId2" cstate="print"/>
          <a:srcRect b="13432"/>
          <a:stretch>
            <a:fillRect/>
          </a:stretch>
        </p:blipFill>
        <p:spPr bwMode="auto">
          <a:xfrm>
            <a:off x="1115616" y="1532985"/>
            <a:ext cx="6876256" cy="4464496"/>
          </a:xfrm>
          <a:prstGeom prst="rect">
            <a:avLst/>
          </a:prstGeom>
          <a:noFill/>
        </p:spPr>
      </p:pic>
      <p:pic>
        <p:nvPicPr>
          <p:cNvPr id="4" name="Picture 2" descr="H:\montage ecole\DSCF296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4487366"/>
            <a:ext cx="2798770" cy="2085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1907704" y="2564904"/>
            <a:ext cx="18002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CC00CC"/>
                </a:solidFill>
              </a:rPr>
              <a:t>Je suis la secrétaire de tout l’établissement et voici mon bureau et l'accueil !</a:t>
            </a:r>
            <a:endParaRPr lang="fr-FR" dirty="0">
              <a:solidFill>
                <a:srgbClr val="CC00CC"/>
              </a:solidFill>
            </a:endParaRPr>
          </a:p>
        </p:txBody>
      </p:sp>
    </p:spTree>
  </p:cSld>
  <p:clrMapOvr>
    <a:masterClrMapping/>
  </p:clrMapOvr>
  <p:transition spd="med">
    <p:wheel spokes="2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</TotalTime>
  <Words>160</Words>
  <Application>Microsoft Office PowerPoint</Application>
  <PresentationFormat>Affichage à l'écran (4:3)</PresentationFormat>
  <Paragraphs>25</Paragraphs>
  <Slides>17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17</vt:i4>
      </vt:variant>
    </vt:vector>
  </HeadingPairs>
  <TitlesOfParts>
    <vt:vector size="18" baseType="lpstr">
      <vt:lpstr>Thème Office</vt:lpstr>
      <vt:lpstr>Bienvenue à Notre Dame du Bon Conseil – Oullins </vt:lpstr>
      <vt:lpstr>Le directeur</vt:lpstr>
      <vt:lpstr>VUE D’ENSEMBLE : école maternelle, école primaire et collège</vt:lpstr>
      <vt:lpstr>La construction d’un nouveau bâtiment en 2015</vt:lpstr>
      <vt:lpstr>En classe </vt:lpstr>
      <vt:lpstr>Anglais</vt:lpstr>
      <vt:lpstr>La cour des collégiens </vt:lpstr>
      <vt:lpstr>La cour des primaires</vt:lpstr>
      <vt:lpstr>L’accueil : le secrétariat</vt:lpstr>
      <vt:lpstr>La gestion de l’établissement</vt:lpstr>
      <vt:lpstr>Le CPE s’occupe de « la vie scolaire »</vt:lpstr>
      <vt:lpstr>La remise des diplômes du DNB à la fin du collège après la 3e</vt:lpstr>
      <vt:lpstr>Le gymnase</vt:lpstr>
      <vt:lpstr>Dans le gymnase le mur d’escalade</vt:lpstr>
      <vt:lpstr>A midi, nous mangeons « au self »</vt:lpstr>
      <vt:lpstr>A nous faisons du catéchisme ou de la réflexion humaine à l’aumônerie </vt:lpstr>
      <vt:lpstr>Les élèves du Club Europe et Mme Azzi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Bienvenue Notre dame du bon conseil</dc:title>
  <dc:creator>CDI</dc:creator>
  <cp:lastModifiedBy>Documentaliste</cp:lastModifiedBy>
  <cp:revision>21</cp:revision>
  <dcterms:created xsi:type="dcterms:W3CDTF">2015-11-23T11:50:00Z</dcterms:created>
  <dcterms:modified xsi:type="dcterms:W3CDTF">2016-01-25T11:00:27Z</dcterms:modified>
</cp:coreProperties>
</file>