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828A2-722B-4EEF-BE77-0E1FFF0F5D05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FCC9-A23D-49A6-87B9-7002A393CC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2314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FCC9-A23D-49A6-87B9-7002A393CCD1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1334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1C2-8D13-44A0-8A41-B227EBA14C2C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CF52-F7A3-4098-9F88-38BD39E6CF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9387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1C2-8D13-44A0-8A41-B227EBA14C2C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CF52-F7A3-4098-9F88-38BD39E6CF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4931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1C2-8D13-44A0-8A41-B227EBA14C2C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CF52-F7A3-4098-9F88-38BD39E6CF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2572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1C2-8D13-44A0-8A41-B227EBA14C2C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CF52-F7A3-4098-9F88-38BD39E6CF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8904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1C2-8D13-44A0-8A41-B227EBA14C2C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CF52-F7A3-4098-9F88-38BD39E6CF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1373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1C2-8D13-44A0-8A41-B227EBA14C2C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CF52-F7A3-4098-9F88-38BD39E6CF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8636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1C2-8D13-44A0-8A41-B227EBA14C2C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CF52-F7A3-4098-9F88-38BD39E6CF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7856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1C2-8D13-44A0-8A41-B227EBA14C2C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CF52-F7A3-4098-9F88-38BD39E6CF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1704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1C2-8D13-44A0-8A41-B227EBA14C2C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CF52-F7A3-4098-9F88-38BD39E6CF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0058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1C2-8D13-44A0-8A41-B227EBA14C2C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CF52-F7A3-4098-9F88-38BD39E6CF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2424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1C2-8D13-44A0-8A41-B227EBA14C2C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CF52-F7A3-4098-9F88-38BD39E6CF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9183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291C2-8D13-44A0-8A41-B227EBA14C2C}" type="datetimeFigureOut">
              <a:rPr lang="it-IT" smtClean="0"/>
              <a:pPr/>
              <a:t>29/03/2016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7CF52-F7A3-4098-9F88-38BD39E6CF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8087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-2305"/>
            <a:ext cx="9144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3528" y="4653136"/>
            <a:ext cx="86764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Nous</a:t>
            </a:r>
            <a:r>
              <a:rPr lang="it-IT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vous</a:t>
            </a:r>
            <a:r>
              <a:rPr lang="it-IT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souhaitons</a:t>
            </a:r>
            <a:r>
              <a:rPr lang="it-IT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la </a:t>
            </a:r>
            <a:r>
              <a:rPr lang="it-IT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bienvenue</a:t>
            </a:r>
            <a:r>
              <a:rPr lang="it-IT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à </a:t>
            </a:r>
          </a:p>
          <a:p>
            <a:pPr algn="ctr"/>
            <a:endParaRPr lang="it-IT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it-IT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l’Istituto Comprensivo di </a:t>
            </a:r>
            <a:r>
              <a:rPr lang="it-IT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Remedello</a:t>
            </a:r>
            <a:r>
              <a:rPr lang="it-IT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it-IT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63688" y="227687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150850" cy="31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GF\Desktop\foto collège remedello almici\fotoac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2208775" cy="1656581"/>
          </a:xfrm>
          <a:prstGeom prst="rect">
            <a:avLst/>
          </a:prstGeom>
          <a:noFill/>
        </p:spPr>
      </p:pic>
      <p:pic>
        <p:nvPicPr>
          <p:cNvPr id="2051" name="Picture 3" descr="C:\Users\GF\Desktop\foto collège remedello almici\infanz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08920"/>
            <a:ext cx="2215795" cy="1661846"/>
          </a:xfrm>
          <a:prstGeom prst="rect">
            <a:avLst/>
          </a:prstGeom>
          <a:noFill/>
        </p:spPr>
      </p:pic>
      <p:pic>
        <p:nvPicPr>
          <p:cNvPr id="2052" name="Picture 4" descr="C:\Users\GF\Desktop\foto collège remedello almici\visanoel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068960"/>
            <a:ext cx="2304256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9250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FOTO CANON - SCUOLA\IMG_1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95" y="1735022"/>
            <a:ext cx="7526918" cy="5017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FOTO CANON - SCUOLA\IMG_1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40" y="332656"/>
            <a:ext cx="4139952" cy="2759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403492" y="456654"/>
            <a:ext cx="39148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Le </a:t>
            </a:r>
            <a:r>
              <a:rPr lang="it-IT" sz="60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gymnase</a:t>
            </a:r>
            <a:endParaRPr lang="it-IT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417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7" y="1484784"/>
            <a:ext cx="76200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971600" y="260648"/>
            <a:ext cx="698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 classe troisième B</a:t>
            </a:r>
            <a:endParaRPr lang="it-IT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Fumetto 3 3"/>
          <p:cNvSpPr/>
          <p:nvPr/>
        </p:nvSpPr>
        <p:spPr>
          <a:xfrm>
            <a:off x="5796136" y="2492896"/>
            <a:ext cx="1584176" cy="93610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 classe de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français…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Fumetto 3 4"/>
          <p:cNvSpPr/>
          <p:nvPr/>
        </p:nvSpPr>
        <p:spPr>
          <a:xfrm>
            <a:off x="3131840" y="1844824"/>
            <a:ext cx="2880320" cy="129614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Aujourd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hui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on va à la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découverte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monuments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parisiens…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648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11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4032448" cy="268829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283968" y="573325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salle</a:t>
            </a:r>
            <a:r>
              <a:rPr lang="it-IT" dirty="0" smtClean="0"/>
              <a:t> </a:t>
            </a:r>
            <a:r>
              <a:rPr lang="it-IT" dirty="0" err="1" smtClean="0"/>
              <a:t>des</a:t>
            </a:r>
            <a:r>
              <a:rPr lang="it-IT" dirty="0" smtClean="0"/>
              <a:t> </a:t>
            </a:r>
            <a:r>
              <a:rPr lang="it-IT" dirty="0" err="1" smtClean="0"/>
              <a:t>professeurs</a:t>
            </a:r>
            <a:endParaRPr lang="it-IT" dirty="0"/>
          </a:p>
        </p:txBody>
      </p:sp>
      <p:pic>
        <p:nvPicPr>
          <p:cNvPr id="5" name="Immagine 4" descr="IMG_1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32656"/>
            <a:ext cx="3312368" cy="220824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516216" y="2276872"/>
            <a:ext cx="2232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Notre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salle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8426" y="2967335"/>
            <a:ext cx="9047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 SALLES DE NOTRE </a:t>
            </a:r>
            <a:r>
              <a:rPr lang="it-IT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COLLèGE</a:t>
            </a:r>
            <a:endParaRPr lang="it-I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000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1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888432" cy="259228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427984" y="23488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La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salle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d’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Arts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plastiques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24128" y="56612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salle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d’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éducation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musicale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3000" contrast="-9000"/>
          </a:blip>
          <a:srcRect/>
          <a:stretch>
            <a:fillRect/>
          </a:stretch>
        </p:blipFill>
        <p:spPr bwMode="auto">
          <a:xfrm>
            <a:off x="1403648" y="3356992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04665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</a:t>
            </a: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élèves</a:t>
            </a: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</a:t>
            </a: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Club </a:t>
            </a:r>
            <a:r>
              <a:rPr 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Europe</a:t>
            </a: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avec</a:t>
            </a: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Madame Francesca </a:t>
            </a:r>
            <a:r>
              <a:rPr 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Savarese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70207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772" y="-1911"/>
            <a:ext cx="9144000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Inserire testo</a:t>
            </a:r>
          </a:p>
          <a:p>
            <a:pPr algn="ctr"/>
            <a:endParaRPr lang="it-IT" dirty="0"/>
          </a:p>
        </p:txBody>
      </p:sp>
      <p:pic>
        <p:nvPicPr>
          <p:cNvPr id="2050" name="Picture 2" descr="F:\FOTO CANON - SCUOLA\IMG_1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2355668"/>
            <a:ext cx="6408712" cy="4272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907704" y="270919"/>
            <a:ext cx="53285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23727" y="439576"/>
            <a:ext cx="48965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</a:t>
            </a:r>
            <a:r>
              <a:rPr lang="it-IT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directeur</a:t>
            </a:r>
            <a:endParaRPr lang="it-IT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Fumetto 3 10"/>
          <p:cNvSpPr/>
          <p:nvPr/>
        </p:nvSpPr>
        <p:spPr>
          <a:xfrm>
            <a:off x="4548597" y="1655651"/>
            <a:ext cx="4464497" cy="2448272"/>
          </a:xfrm>
          <a:prstGeom prst="wedgeEllipseCallout">
            <a:avLst>
              <a:gd name="adj1" fmla="val -37646"/>
              <a:gd name="adj2" fmla="val 524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Bonjour, je suis le chef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d’établissement Monsieur Giorgio </a:t>
            </a:r>
            <a:r>
              <a:rPr lang="fr-FR" sz="2000" dirty="0" err="1" smtClean="0">
                <a:solidFill>
                  <a:schemeClr val="tx1"/>
                </a:solidFill>
              </a:rPr>
              <a:t>Tortelli</a:t>
            </a:r>
            <a:r>
              <a:rPr lang="fr-FR" sz="2000" dirty="0" smtClean="0">
                <a:solidFill>
                  <a:schemeClr val="tx1"/>
                </a:solidFill>
              </a:rPr>
              <a:t>, je suis heureux de vous accueillir et de vous faire découvrir notre collège!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383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7974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07" y="544898"/>
            <a:ext cx="4179912" cy="57682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5536" y="778035"/>
            <a:ext cx="3240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d’ensemble:</a:t>
            </a:r>
          </a:p>
          <a:p>
            <a:r>
              <a:rPr lang="it-IT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Collège</a:t>
            </a:r>
            <a:endParaRPr lang="it-IT" sz="4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</a:p>
          <a:p>
            <a:r>
              <a:rPr lang="it-IT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École</a:t>
            </a:r>
            <a:r>
              <a:rPr lang="it-IT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primaire</a:t>
            </a:r>
            <a:endParaRPr lang="it-IT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igura a mano libera 5"/>
          <p:cNvSpPr/>
          <p:nvPr/>
        </p:nvSpPr>
        <p:spPr>
          <a:xfrm>
            <a:off x="5186149" y="2224585"/>
            <a:ext cx="3155365" cy="2347415"/>
          </a:xfrm>
          <a:custGeom>
            <a:avLst/>
            <a:gdLst>
              <a:gd name="connsiteX0" fmla="*/ 0 w 3155365"/>
              <a:gd name="connsiteY0" fmla="*/ 696036 h 2347415"/>
              <a:gd name="connsiteX1" fmla="*/ 27296 w 3155365"/>
              <a:gd name="connsiteY1" fmla="*/ 764275 h 2347415"/>
              <a:gd name="connsiteX2" fmla="*/ 40944 w 3155365"/>
              <a:gd name="connsiteY2" fmla="*/ 832514 h 2347415"/>
              <a:gd name="connsiteX3" fmla="*/ 81887 w 3155365"/>
              <a:gd name="connsiteY3" fmla="*/ 887105 h 2347415"/>
              <a:gd name="connsiteX4" fmla="*/ 136478 w 3155365"/>
              <a:gd name="connsiteY4" fmla="*/ 1023582 h 2347415"/>
              <a:gd name="connsiteX5" fmla="*/ 177421 w 3155365"/>
              <a:gd name="connsiteY5" fmla="*/ 1050878 h 2347415"/>
              <a:gd name="connsiteX6" fmla="*/ 259308 w 3155365"/>
              <a:gd name="connsiteY6" fmla="*/ 1146412 h 2347415"/>
              <a:gd name="connsiteX7" fmla="*/ 313899 w 3155365"/>
              <a:gd name="connsiteY7" fmla="*/ 1160060 h 2347415"/>
              <a:gd name="connsiteX8" fmla="*/ 382138 w 3155365"/>
              <a:gd name="connsiteY8" fmla="*/ 1201003 h 2347415"/>
              <a:gd name="connsiteX9" fmla="*/ 504967 w 3155365"/>
              <a:gd name="connsiteY9" fmla="*/ 1228299 h 2347415"/>
              <a:gd name="connsiteX10" fmla="*/ 614150 w 3155365"/>
              <a:gd name="connsiteY10" fmla="*/ 1255594 h 2347415"/>
              <a:gd name="connsiteX11" fmla="*/ 764275 w 3155365"/>
              <a:gd name="connsiteY11" fmla="*/ 1282890 h 2347415"/>
              <a:gd name="connsiteX12" fmla="*/ 955344 w 3155365"/>
              <a:gd name="connsiteY12" fmla="*/ 1351128 h 2347415"/>
              <a:gd name="connsiteX13" fmla="*/ 996287 w 3155365"/>
              <a:gd name="connsiteY13" fmla="*/ 1364776 h 2347415"/>
              <a:gd name="connsiteX14" fmla="*/ 1064526 w 3155365"/>
              <a:gd name="connsiteY14" fmla="*/ 1392072 h 2347415"/>
              <a:gd name="connsiteX15" fmla="*/ 1146412 w 3155365"/>
              <a:gd name="connsiteY15" fmla="*/ 1419367 h 2347415"/>
              <a:gd name="connsiteX16" fmla="*/ 1201003 w 3155365"/>
              <a:gd name="connsiteY16" fmla="*/ 1460311 h 2347415"/>
              <a:gd name="connsiteX17" fmla="*/ 1255594 w 3155365"/>
              <a:gd name="connsiteY17" fmla="*/ 1542197 h 2347415"/>
              <a:gd name="connsiteX18" fmla="*/ 1392072 w 3155365"/>
              <a:gd name="connsiteY18" fmla="*/ 1569493 h 2347415"/>
              <a:gd name="connsiteX19" fmla="*/ 1433015 w 3155365"/>
              <a:gd name="connsiteY19" fmla="*/ 1583140 h 2347415"/>
              <a:gd name="connsiteX20" fmla="*/ 1473958 w 3155365"/>
              <a:gd name="connsiteY20" fmla="*/ 1624084 h 2347415"/>
              <a:gd name="connsiteX21" fmla="*/ 1528550 w 3155365"/>
              <a:gd name="connsiteY21" fmla="*/ 1637731 h 2347415"/>
              <a:gd name="connsiteX22" fmla="*/ 1665027 w 3155365"/>
              <a:gd name="connsiteY22" fmla="*/ 1678675 h 2347415"/>
              <a:gd name="connsiteX23" fmla="*/ 1815152 w 3155365"/>
              <a:gd name="connsiteY23" fmla="*/ 1719618 h 2347415"/>
              <a:gd name="connsiteX24" fmla="*/ 1856096 w 3155365"/>
              <a:gd name="connsiteY24" fmla="*/ 1733266 h 2347415"/>
              <a:gd name="connsiteX25" fmla="*/ 1910687 w 3155365"/>
              <a:gd name="connsiteY25" fmla="*/ 1746914 h 2347415"/>
              <a:gd name="connsiteX26" fmla="*/ 1951630 w 3155365"/>
              <a:gd name="connsiteY26" fmla="*/ 1842448 h 2347415"/>
              <a:gd name="connsiteX27" fmla="*/ 1965278 w 3155365"/>
              <a:gd name="connsiteY27" fmla="*/ 1883391 h 2347415"/>
              <a:gd name="connsiteX28" fmla="*/ 1992573 w 3155365"/>
              <a:gd name="connsiteY28" fmla="*/ 1924334 h 2347415"/>
              <a:gd name="connsiteX29" fmla="*/ 2033517 w 3155365"/>
              <a:gd name="connsiteY29" fmla="*/ 2006221 h 2347415"/>
              <a:gd name="connsiteX30" fmla="*/ 2115403 w 3155365"/>
              <a:gd name="connsiteY30" fmla="*/ 2088108 h 2347415"/>
              <a:gd name="connsiteX31" fmla="*/ 2142699 w 3155365"/>
              <a:gd name="connsiteY31" fmla="*/ 2129051 h 2347415"/>
              <a:gd name="connsiteX32" fmla="*/ 2224585 w 3155365"/>
              <a:gd name="connsiteY32" fmla="*/ 2156346 h 2347415"/>
              <a:gd name="connsiteX33" fmla="*/ 2306472 w 3155365"/>
              <a:gd name="connsiteY33" fmla="*/ 2224585 h 2347415"/>
              <a:gd name="connsiteX34" fmla="*/ 2347415 w 3155365"/>
              <a:gd name="connsiteY34" fmla="*/ 2238233 h 2347415"/>
              <a:gd name="connsiteX35" fmla="*/ 2402006 w 3155365"/>
              <a:gd name="connsiteY35" fmla="*/ 2279176 h 2347415"/>
              <a:gd name="connsiteX36" fmla="*/ 2483893 w 3155365"/>
              <a:gd name="connsiteY36" fmla="*/ 2306472 h 2347415"/>
              <a:gd name="connsiteX37" fmla="*/ 2593075 w 3155365"/>
              <a:gd name="connsiteY37" fmla="*/ 2347415 h 2347415"/>
              <a:gd name="connsiteX38" fmla="*/ 2756848 w 3155365"/>
              <a:gd name="connsiteY38" fmla="*/ 2333767 h 2347415"/>
              <a:gd name="connsiteX39" fmla="*/ 2811439 w 3155365"/>
              <a:gd name="connsiteY39" fmla="*/ 2320119 h 2347415"/>
              <a:gd name="connsiteX40" fmla="*/ 2934269 w 3155365"/>
              <a:gd name="connsiteY40" fmla="*/ 2306472 h 2347415"/>
              <a:gd name="connsiteX41" fmla="*/ 3002508 w 3155365"/>
              <a:gd name="connsiteY41" fmla="*/ 2279176 h 2347415"/>
              <a:gd name="connsiteX42" fmla="*/ 3043451 w 3155365"/>
              <a:gd name="connsiteY42" fmla="*/ 2265528 h 2347415"/>
              <a:gd name="connsiteX43" fmla="*/ 3070747 w 3155365"/>
              <a:gd name="connsiteY43" fmla="*/ 2224585 h 2347415"/>
              <a:gd name="connsiteX44" fmla="*/ 3084394 w 3155365"/>
              <a:gd name="connsiteY44" fmla="*/ 2183642 h 2347415"/>
              <a:gd name="connsiteX45" fmla="*/ 3125338 w 3155365"/>
              <a:gd name="connsiteY45" fmla="*/ 2101755 h 2347415"/>
              <a:gd name="connsiteX46" fmla="*/ 3138985 w 3155365"/>
              <a:gd name="connsiteY46" fmla="*/ 1856096 h 2347415"/>
              <a:gd name="connsiteX47" fmla="*/ 3138985 w 3155365"/>
              <a:gd name="connsiteY47" fmla="*/ 1624084 h 2347415"/>
              <a:gd name="connsiteX48" fmla="*/ 3111690 w 3155365"/>
              <a:gd name="connsiteY48" fmla="*/ 1569493 h 2347415"/>
              <a:gd name="connsiteX49" fmla="*/ 3043451 w 3155365"/>
              <a:gd name="connsiteY49" fmla="*/ 1460311 h 2347415"/>
              <a:gd name="connsiteX50" fmla="*/ 3016155 w 3155365"/>
              <a:gd name="connsiteY50" fmla="*/ 1419367 h 2347415"/>
              <a:gd name="connsiteX51" fmla="*/ 2988860 w 3155365"/>
              <a:gd name="connsiteY51" fmla="*/ 1364776 h 2347415"/>
              <a:gd name="connsiteX52" fmla="*/ 2947917 w 3155365"/>
              <a:gd name="connsiteY52" fmla="*/ 1337481 h 2347415"/>
              <a:gd name="connsiteX53" fmla="*/ 2866030 w 3155365"/>
              <a:gd name="connsiteY53" fmla="*/ 1241946 h 2347415"/>
              <a:gd name="connsiteX54" fmla="*/ 2825087 w 3155365"/>
              <a:gd name="connsiteY54" fmla="*/ 1214651 h 2347415"/>
              <a:gd name="connsiteX55" fmla="*/ 2797791 w 3155365"/>
              <a:gd name="connsiteY55" fmla="*/ 1173708 h 2347415"/>
              <a:gd name="connsiteX56" fmla="*/ 2756848 w 3155365"/>
              <a:gd name="connsiteY56" fmla="*/ 1146412 h 2347415"/>
              <a:gd name="connsiteX57" fmla="*/ 2688609 w 3155365"/>
              <a:gd name="connsiteY57" fmla="*/ 1037230 h 2347415"/>
              <a:gd name="connsiteX58" fmla="*/ 2674961 w 3155365"/>
              <a:gd name="connsiteY58" fmla="*/ 996287 h 2347415"/>
              <a:gd name="connsiteX59" fmla="*/ 2579427 w 3155365"/>
              <a:gd name="connsiteY59" fmla="*/ 873457 h 2347415"/>
              <a:gd name="connsiteX60" fmla="*/ 2524836 w 3155365"/>
              <a:gd name="connsiteY60" fmla="*/ 791570 h 2347415"/>
              <a:gd name="connsiteX61" fmla="*/ 2456597 w 3155365"/>
              <a:gd name="connsiteY61" fmla="*/ 696036 h 2347415"/>
              <a:gd name="connsiteX62" fmla="*/ 2374711 w 3155365"/>
              <a:gd name="connsiteY62" fmla="*/ 641445 h 2347415"/>
              <a:gd name="connsiteX63" fmla="*/ 2306472 w 3155365"/>
              <a:gd name="connsiteY63" fmla="*/ 600502 h 2347415"/>
              <a:gd name="connsiteX64" fmla="*/ 2224585 w 3155365"/>
              <a:gd name="connsiteY64" fmla="*/ 573206 h 2347415"/>
              <a:gd name="connsiteX65" fmla="*/ 2183642 w 3155365"/>
              <a:gd name="connsiteY65" fmla="*/ 532263 h 2347415"/>
              <a:gd name="connsiteX66" fmla="*/ 2088108 w 3155365"/>
              <a:gd name="connsiteY66" fmla="*/ 491319 h 2347415"/>
              <a:gd name="connsiteX67" fmla="*/ 2060812 w 3155365"/>
              <a:gd name="connsiteY67" fmla="*/ 450376 h 2347415"/>
              <a:gd name="connsiteX68" fmla="*/ 1978926 w 3155365"/>
              <a:gd name="connsiteY68" fmla="*/ 423081 h 2347415"/>
              <a:gd name="connsiteX69" fmla="*/ 1869744 w 3155365"/>
              <a:gd name="connsiteY69" fmla="*/ 341194 h 2347415"/>
              <a:gd name="connsiteX70" fmla="*/ 1760561 w 3155365"/>
              <a:gd name="connsiteY70" fmla="*/ 259308 h 2347415"/>
              <a:gd name="connsiteX71" fmla="*/ 1665027 w 3155365"/>
              <a:gd name="connsiteY71" fmla="*/ 218364 h 2347415"/>
              <a:gd name="connsiteX72" fmla="*/ 1596788 w 3155365"/>
              <a:gd name="connsiteY72" fmla="*/ 177421 h 2347415"/>
              <a:gd name="connsiteX73" fmla="*/ 1528550 w 3155365"/>
              <a:gd name="connsiteY73" fmla="*/ 163773 h 2347415"/>
              <a:gd name="connsiteX74" fmla="*/ 1419367 w 3155365"/>
              <a:gd name="connsiteY74" fmla="*/ 109182 h 2347415"/>
              <a:gd name="connsiteX75" fmla="*/ 1378424 w 3155365"/>
              <a:gd name="connsiteY75" fmla="*/ 81887 h 2347415"/>
              <a:gd name="connsiteX76" fmla="*/ 1119117 w 3155365"/>
              <a:gd name="connsiteY76" fmla="*/ 27296 h 2347415"/>
              <a:gd name="connsiteX77" fmla="*/ 1023582 w 3155365"/>
              <a:gd name="connsiteY77" fmla="*/ 0 h 2347415"/>
              <a:gd name="connsiteX78" fmla="*/ 532263 w 3155365"/>
              <a:gd name="connsiteY78" fmla="*/ 13648 h 2347415"/>
              <a:gd name="connsiteX79" fmla="*/ 491320 w 3155365"/>
              <a:gd name="connsiteY79" fmla="*/ 27296 h 2347415"/>
              <a:gd name="connsiteX80" fmla="*/ 450376 w 3155365"/>
              <a:gd name="connsiteY80" fmla="*/ 68239 h 2347415"/>
              <a:gd name="connsiteX81" fmla="*/ 409433 w 3155365"/>
              <a:gd name="connsiteY81" fmla="*/ 95534 h 2347415"/>
              <a:gd name="connsiteX82" fmla="*/ 382138 w 3155365"/>
              <a:gd name="connsiteY82" fmla="*/ 136478 h 2347415"/>
              <a:gd name="connsiteX83" fmla="*/ 354842 w 3155365"/>
              <a:gd name="connsiteY83" fmla="*/ 218364 h 2347415"/>
              <a:gd name="connsiteX84" fmla="*/ 327547 w 3155365"/>
              <a:gd name="connsiteY84" fmla="*/ 259308 h 2347415"/>
              <a:gd name="connsiteX85" fmla="*/ 245660 w 3155365"/>
              <a:gd name="connsiteY85" fmla="*/ 327546 h 2347415"/>
              <a:gd name="connsiteX86" fmla="*/ 218364 w 3155365"/>
              <a:gd name="connsiteY86" fmla="*/ 368490 h 2347415"/>
              <a:gd name="connsiteX87" fmla="*/ 177421 w 3155365"/>
              <a:gd name="connsiteY87" fmla="*/ 395785 h 2347415"/>
              <a:gd name="connsiteX88" fmla="*/ 109182 w 3155365"/>
              <a:gd name="connsiteY88" fmla="*/ 518615 h 2347415"/>
              <a:gd name="connsiteX89" fmla="*/ 54591 w 3155365"/>
              <a:gd name="connsiteY89" fmla="*/ 627797 h 2347415"/>
              <a:gd name="connsiteX90" fmla="*/ 27296 w 3155365"/>
              <a:gd name="connsiteY90" fmla="*/ 668740 h 2347415"/>
              <a:gd name="connsiteX91" fmla="*/ 0 w 3155365"/>
              <a:gd name="connsiteY91" fmla="*/ 750627 h 2347415"/>
              <a:gd name="connsiteX92" fmla="*/ 0 w 3155365"/>
              <a:gd name="connsiteY92" fmla="*/ 805218 h 234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155365" h="2347415">
                <a:moveTo>
                  <a:pt x="0" y="696036"/>
                </a:moveTo>
                <a:cubicBezTo>
                  <a:pt x="9099" y="718782"/>
                  <a:pt x="20256" y="740810"/>
                  <a:pt x="27296" y="764275"/>
                </a:cubicBezTo>
                <a:cubicBezTo>
                  <a:pt x="33962" y="786493"/>
                  <a:pt x="31523" y="811316"/>
                  <a:pt x="40944" y="832514"/>
                </a:cubicBezTo>
                <a:cubicBezTo>
                  <a:pt x="50182" y="853300"/>
                  <a:pt x="68239" y="868908"/>
                  <a:pt x="81887" y="887105"/>
                </a:cubicBezTo>
                <a:cubicBezTo>
                  <a:pt x="95356" y="940981"/>
                  <a:pt x="99480" y="974251"/>
                  <a:pt x="136478" y="1023582"/>
                </a:cubicBezTo>
                <a:cubicBezTo>
                  <a:pt x="146320" y="1036704"/>
                  <a:pt x="165823" y="1039280"/>
                  <a:pt x="177421" y="1050878"/>
                </a:cubicBezTo>
                <a:cubicBezTo>
                  <a:pt x="203592" y="1077049"/>
                  <a:pt x="224641" y="1126602"/>
                  <a:pt x="259308" y="1146412"/>
                </a:cubicBezTo>
                <a:cubicBezTo>
                  <a:pt x="275594" y="1155718"/>
                  <a:pt x="295702" y="1155511"/>
                  <a:pt x="313899" y="1160060"/>
                </a:cubicBezTo>
                <a:cubicBezTo>
                  <a:pt x="336645" y="1173708"/>
                  <a:pt x="357157" y="1192081"/>
                  <a:pt x="382138" y="1201003"/>
                </a:cubicBezTo>
                <a:cubicBezTo>
                  <a:pt x="421636" y="1215110"/>
                  <a:pt x="464140" y="1218693"/>
                  <a:pt x="504967" y="1228299"/>
                </a:cubicBezTo>
                <a:cubicBezTo>
                  <a:pt x="541484" y="1236891"/>
                  <a:pt x="577440" y="1247866"/>
                  <a:pt x="614150" y="1255594"/>
                </a:cubicBezTo>
                <a:cubicBezTo>
                  <a:pt x="663921" y="1266072"/>
                  <a:pt x="715297" y="1269176"/>
                  <a:pt x="764275" y="1282890"/>
                </a:cubicBezTo>
                <a:cubicBezTo>
                  <a:pt x="829400" y="1301125"/>
                  <a:pt x="891570" y="1328620"/>
                  <a:pt x="955344" y="1351128"/>
                </a:cubicBezTo>
                <a:cubicBezTo>
                  <a:pt x="968910" y="1355916"/>
                  <a:pt x="982930" y="1359433"/>
                  <a:pt x="996287" y="1364776"/>
                </a:cubicBezTo>
                <a:cubicBezTo>
                  <a:pt x="1019033" y="1373875"/>
                  <a:pt x="1041502" y="1383700"/>
                  <a:pt x="1064526" y="1392072"/>
                </a:cubicBezTo>
                <a:cubicBezTo>
                  <a:pt x="1091566" y="1401905"/>
                  <a:pt x="1119117" y="1410269"/>
                  <a:pt x="1146412" y="1419367"/>
                </a:cubicBezTo>
                <a:cubicBezTo>
                  <a:pt x="1164609" y="1433015"/>
                  <a:pt x="1186441" y="1442837"/>
                  <a:pt x="1201003" y="1460311"/>
                </a:cubicBezTo>
                <a:cubicBezTo>
                  <a:pt x="1235601" y="1501829"/>
                  <a:pt x="1184560" y="1514876"/>
                  <a:pt x="1255594" y="1542197"/>
                </a:cubicBezTo>
                <a:cubicBezTo>
                  <a:pt x="1298895" y="1558851"/>
                  <a:pt x="1348059" y="1554823"/>
                  <a:pt x="1392072" y="1569493"/>
                </a:cubicBezTo>
                <a:lnTo>
                  <a:pt x="1433015" y="1583140"/>
                </a:lnTo>
                <a:cubicBezTo>
                  <a:pt x="1446663" y="1596788"/>
                  <a:pt x="1457200" y="1614508"/>
                  <a:pt x="1473958" y="1624084"/>
                </a:cubicBezTo>
                <a:cubicBezTo>
                  <a:pt x="1490244" y="1633390"/>
                  <a:pt x="1510987" y="1631145"/>
                  <a:pt x="1528550" y="1637731"/>
                </a:cubicBezTo>
                <a:cubicBezTo>
                  <a:pt x="1655504" y="1685338"/>
                  <a:pt x="1498313" y="1650889"/>
                  <a:pt x="1665027" y="1678675"/>
                </a:cubicBezTo>
                <a:cubicBezTo>
                  <a:pt x="1743062" y="1730698"/>
                  <a:pt x="1674992" y="1694134"/>
                  <a:pt x="1815152" y="1719618"/>
                </a:cubicBezTo>
                <a:cubicBezTo>
                  <a:pt x="1829306" y="1722192"/>
                  <a:pt x="1842263" y="1729314"/>
                  <a:pt x="1856096" y="1733266"/>
                </a:cubicBezTo>
                <a:cubicBezTo>
                  <a:pt x="1874131" y="1738419"/>
                  <a:pt x="1892490" y="1742365"/>
                  <a:pt x="1910687" y="1746914"/>
                </a:cubicBezTo>
                <a:cubicBezTo>
                  <a:pt x="1939091" y="1860528"/>
                  <a:pt x="1904506" y="1748199"/>
                  <a:pt x="1951630" y="1842448"/>
                </a:cubicBezTo>
                <a:cubicBezTo>
                  <a:pt x="1958064" y="1855315"/>
                  <a:pt x="1958844" y="1870524"/>
                  <a:pt x="1965278" y="1883391"/>
                </a:cubicBezTo>
                <a:cubicBezTo>
                  <a:pt x="1972613" y="1898062"/>
                  <a:pt x="1985238" y="1909663"/>
                  <a:pt x="1992573" y="1924334"/>
                </a:cubicBezTo>
                <a:cubicBezTo>
                  <a:pt x="2019674" y="1978537"/>
                  <a:pt x="1988816" y="1955932"/>
                  <a:pt x="2033517" y="2006221"/>
                </a:cubicBezTo>
                <a:cubicBezTo>
                  <a:pt x="2059163" y="2035072"/>
                  <a:pt x="2093990" y="2055990"/>
                  <a:pt x="2115403" y="2088108"/>
                </a:cubicBezTo>
                <a:cubicBezTo>
                  <a:pt x="2124502" y="2101756"/>
                  <a:pt x="2128790" y="2120358"/>
                  <a:pt x="2142699" y="2129051"/>
                </a:cubicBezTo>
                <a:cubicBezTo>
                  <a:pt x="2167097" y="2144300"/>
                  <a:pt x="2197290" y="2147248"/>
                  <a:pt x="2224585" y="2156346"/>
                </a:cubicBezTo>
                <a:cubicBezTo>
                  <a:pt x="2254769" y="2186530"/>
                  <a:pt x="2268469" y="2205584"/>
                  <a:pt x="2306472" y="2224585"/>
                </a:cubicBezTo>
                <a:cubicBezTo>
                  <a:pt x="2319339" y="2231019"/>
                  <a:pt x="2333767" y="2233684"/>
                  <a:pt x="2347415" y="2238233"/>
                </a:cubicBezTo>
                <a:cubicBezTo>
                  <a:pt x="2365612" y="2251881"/>
                  <a:pt x="2381661" y="2269004"/>
                  <a:pt x="2402006" y="2279176"/>
                </a:cubicBezTo>
                <a:cubicBezTo>
                  <a:pt x="2427741" y="2292043"/>
                  <a:pt x="2456853" y="2296639"/>
                  <a:pt x="2483893" y="2306472"/>
                </a:cubicBezTo>
                <a:cubicBezTo>
                  <a:pt x="2663418" y="2371753"/>
                  <a:pt x="2471385" y="2306851"/>
                  <a:pt x="2593075" y="2347415"/>
                </a:cubicBezTo>
                <a:cubicBezTo>
                  <a:pt x="2647666" y="2342866"/>
                  <a:pt x="2702491" y="2340562"/>
                  <a:pt x="2756848" y="2333767"/>
                </a:cubicBezTo>
                <a:cubicBezTo>
                  <a:pt x="2775460" y="2331440"/>
                  <a:pt x="2792900" y="2322971"/>
                  <a:pt x="2811439" y="2320119"/>
                </a:cubicBezTo>
                <a:cubicBezTo>
                  <a:pt x="2852155" y="2313855"/>
                  <a:pt x="2893326" y="2311021"/>
                  <a:pt x="2934269" y="2306472"/>
                </a:cubicBezTo>
                <a:cubicBezTo>
                  <a:pt x="2957015" y="2297373"/>
                  <a:pt x="2979569" y="2287778"/>
                  <a:pt x="3002508" y="2279176"/>
                </a:cubicBezTo>
                <a:cubicBezTo>
                  <a:pt x="3015978" y="2274125"/>
                  <a:pt x="3032217" y="2274515"/>
                  <a:pt x="3043451" y="2265528"/>
                </a:cubicBezTo>
                <a:cubicBezTo>
                  <a:pt x="3056259" y="2255281"/>
                  <a:pt x="3061648" y="2238233"/>
                  <a:pt x="3070747" y="2224585"/>
                </a:cubicBezTo>
                <a:cubicBezTo>
                  <a:pt x="3075296" y="2210937"/>
                  <a:pt x="3077960" y="2196509"/>
                  <a:pt x="3084394" y="2183642"/>
                </a:cubicBezTo>
                <a:cubicBezTo>
                  <a:pt x="3137310" y="2077811"/>
                  <a:pt x="3091032" y="2204673"/>
                  <a:pt x="3125338" y="2101755"/>
                </a:cubicBezTo>
                <a:cubicBezTo>
                  <a:pt x="3129887" y="2019869"/>
                  <a:pt x="3132445" y="1937847"/>
                  <a:pt x="3138985" y="1856096"/>
                </a:cubicBezTo>
                <a:cubicBezTo>
                  <a:pt x="3148971" y="1731264"/>
                  <a:pt x="3170227" y="1769883"/>
                  <a:pt x="3138985" y="1624084"/>
                </a:cubicBezTo>
                <a:cubicBezTo>
                  <a:pt x="3134722" y="1604191"/>
                  <a:pt x="3119953" y="1588084"/>
                  <a:pt x="3111690" y="1569493"/>
                </a:cubicBezTo>
                <a:cubicBezTo>
                  <a:pt x="3054934" y="1441792"/>
                  <a:pt x="3119279" y="1551305"/>
                  <a:pt x="3043451" y="1460311"/>
                </a:cubicBezTo>
                <a:cubicBezTo>
                  <a:pt x="3032950" y="1447710"/>
                  <a:pt x="3024293" y="1433609"/>
                  <a:pt x="3016155" y="1419367"/>
                </a:cubicBezTo>
                <a:cubicBezTo>
                  <a:pt x="3006061" y="1401703"/>
                  <a:pt x="3001884" y="1380405"/>
                  <a:pt x="2988860" y="1364776"/>
                </a:cubicBezTo>
                <a:cubicBezTo>
                  <a:pt x="2978359" y="1352175"/>
                  <a:pt x="2960518" y="1347982"/>
                  <a:pt x="2947917" y="1337481"/>
                </a:cubicBezTo>
                <a:cubicBezTo>
                  <a:pt x="2858778" y="1263199"/>
                  <a:pt x="2956396" y="1332312"/>
                  <a:pt x="2866030" y="1241946"/>
                </a:cubicBezTo>
                <a:cubicBezTo>
                  <a:pt x="2854432" y="1230348"/>
                  <a:pt x="2838735" y="1223749"/>
                  <a:pt x="2825087" y="1214651"/>
                </a:cubicBezTo>
                <a:cubicBezTo>
                  <a:pt x="2815988" y="1201003"/>
                  <a:pt x="2809389" y="1185306"/>
                  <a:pt x="2797791" y="1173708"/>
                </a:cubicBezTo>
                <a:cubicBezTo>
                  <a:pt x="2786193" y="1162110"/>
                  <a:pt x="2766382" y="1159759"/>
                  <a:pt x="2756848" y="1146412"/>
                </a:cubicBezTo>
                <a:cubicBezTo>
                  <a:pt x="2627612" y="965481"/>
                  <a:pt x="2821539" y="1170160"/>
                  <a:pt x="2688609" y="1037230"/>
                </a:cubicBezTo>
                <a:cubicBezTo>
                  <a:pt x="2684060" y="1023582"/>
                  <a:pt x="2681947" y="1008863"/>
                  <a:pt x="2674961" y="996287"/>
                </a:cubicBezTo>
                <a:cubicBezTo>
                  <a:pt x="2634149" y="922826"/>
                  <a:pt x="2629161" y="923191"/>
                  <a:pt x="2579427" y="873457"/>
                </a:cubicBezTo>
                <a:cubicBezTo>
                  <a:pt x="2555442" y="801504"/>
                  <a:pt x="2581631" y="859725"/>
                  <a:pt x="2524836" y="791570"/>
                </a:cubicBezTo>
                <a:cubicBezTo>
                  <a:pt x="2498750" y="760266"/>
                  <a:pt x="2488209" y="724136"/>
                  <a:pt x="2456597" y="696036"/>
                </a:cubicBezTo>
                <a:cubicBezTo>
                  <a:pt x="2432078" y="674242"/>
                  <a:pt x="2402387" y="659057"/>
                  <a:pt x="2374711" y="641445"/>
                </a:cubicBezTo>
                <a:cubicBezTo>
                  <a:pt x="2352332" y="627204"/>
                  <a:pt x="2331637" y="608891"/>
                  <a:pt x="2306472" y="600502"/>
                </a:cubicBezTo>
                <a:lnTo>
                  <a:pt x="2224585" y="573206"/>
                </a:lnTo>
                <a:cubicBezTo>
                  <a:pt x="2210937" y="559558"/>
                  <a:pt x="2199348" y="543481"/>
                  <a:pt x="2183642" y="532263"/>
                </a:cubicBezTo>
                <a:cubicBezTo>
                  <a:pt x="2154129" y="511182"/>
                  <a:pt x="2121521" y="502457"/>
                  <a:pt x="2088108" y="491319"/>
                </a:cubicBezTo>
                <a:cubicBezTo>
                  <a:pt x="2079009" y="477671"/>
                  <a:pt x="2074721" y="459069"/>
                  <a:pt x="2060812" y="450376"/>
                </a:cubicBezTo>
                <a:cubicBezTo>
                  <a:pt x="2036414" y="435127"/>
                  <a:pt x="1978926" y="423081"/>
                  <a:pt x="1978926" y="423081"/>
                </a:cubicBezTo>
                <a:cubicBezTo>
                  <a:pt x="1860870" y="305025"/>
                  <a:pt x="1986153" y="418800"/>
                  <a:pt x="1869744" y="341194"/>
                </a:cubicBezTo>
                <a:cubicBezTo>
                  <a:pt x="1831892" y="315959"/>
                  <a:pt x="1802375" y="277229"/>
                  <a:pt x="1760561" y="259308"/>
                </a:cubicBezTo>
                <a:cubicBezTo>
                  <a:pt x="1728716" y="245660"/>
                  <a:pt x="1696015" y="233858"/>
                  <a:pt x="1665027" y="218364"/>
                </a:cubicBezTo>
                <a:cubicBezTo>
                  <a:pt x="1641301" y="206501"/>
                  <a:pt x="1621417" y="187273"/>
                  <a:pt x="1596788" y="177421"/>
                </a:cubicBezTo>
                <a:cubicBezTo>
                  <a:pt x="1575251" y="168806"/>
                  <a:pt x="1551296" y="168322"/>
                  <a:pt x="1528550" y="163773"/>
                </a:cubicBezTo>
                <a:cubicBezTo>
                  <a:pt x="1492156" y="145576"/>
                  <a:pt x="1455089" y="128666"/>
                  <a:pt x="1419367" y="109182"/>
                </a:cubicBezTo>
                <a:cubicBezTo>
                  <a:pt x="1404967" y="101328"/>
                  <a:pt x="1393839" y="87492"/>
                  <a:pt x="1378424" y="81887"/>
                </a:cubicBezTo>
                <a:cubicBezTo>
                  <a:pt x="1307863" y="56228"/>
                  <a:pt x="1186888" y="42356"/>
                  <a:pt x="1119117" y="27296"/>
                </a:cubicBezTo>
                <a:cubicBezTo>
                  <a:pt x="1086786" y="20111"/>
                  <a:pt x="1055427" y="9099"/>
                  <a:pt x="1023582" y="0"/>
                </a:cubicBezTo>
                <a:cubicBezTo>
                  <a:pt x="859809" y="4549"/>
                  <a:pt x="695884" y="5257"/>
                  <a:pt x="532263" y="13648"/>
                </a:cubicBezTo>
                <a:cubicBezTo>
                  <a:pt x="517896" y="14385"/>
                  <a:pt x="503290" y="19316"/>
                  <a:pt x="491320" y="27296"/>
                </a:cubicBezTo>
                <a:cubicBezTo>
                  <a:pt x="475261" y="38002"/>
                  <a:pt x="465204" y="55883"/>
                  <a:pt x="450376" y="68239"/>
                </a:cubicBezTo>
                <a:cubicBezTo>
                  <a:pt x="437775" y="78739"/>
                  <a:pt x="423081" y="86436"/>
                  <a:pt x="409433" y="95534"/>
                </a:cubicBezTo>
                <a:cubicBezTo>
                  <a:pt x="400335" y="109182"/>
                  <a:pt x="388800" y="121489"/>
                  <a:pt x="382138" y="136478"/>
                </a:cubicBezTo>
                <a:cubicBezTo>
                  <a:pt x="370453" y="162770"/>
                  <a:pt x="370801" y="194424"/>
                  <a:pt x="354842" y="218364"/>
                </a:cubicBezTo>
                <a:cubicBezTo>
                  <a:pt x="345744" y="232012"/>
                  <a:pt x="338048" y="246707"/>
                  <a:pt x="327547" y="259308"/>
                </a:cubicBezTo>
                <a:cubicBezTo>
                  <a:pt x="294710" y="298712"/>
                  <a:pt x="285916" y="300709"/>
                  <a:pt x="245660" y="327546"/>
                </a:cubicBezTo>
                <a:cubicBezTo>
                  <a:pt x="236561" y="341194"/>
                  <a:pt x="229963" y="356891"/>
                  <a:pt x="218364" y="368490"/>
                </a:cubicBezTo>
                <a:cubicBezTo>
                  <a:pt x="206766" y="380088"/>
                  <a:pt x="188222" y="383441"/>
                  <a:pt x="177421" y="395785"/>
                </a:cubicBezTo>
                <a:cubicBezTo>
                  <a:pt x="94538" y="490509"/>
                  <a:pt x="142112" y="446170"/>
                  <a:pt x="109182" y="518615"/>
                </a:cubicBezTo>
                <a:cubicBezTo>
                  <a:pt x="92344" y="555658"/>
                  <a:pt x="77161" y="593941"/>
                  <a:pt x="54591" y="627797"/>
                </a:cubicBezTo>
                <a:cubicBezTo>
                  <a:pt x="45493" y="641445"/>
                  <a:pt x="33958" y="653751"/>
                  <a:pt x="27296" y="668740"/>
                </a:cubicBezTo>
                <a:cubicBezTo>
                  <a:pt x="15611" y="695032"/>
                  <a:pt x="0" y="721855"/>
                  <a:pt x="0" y="750627"/>
                </a:cubicBezTo>
                <a:lnTo>
                  <a:pt x="0" y="80521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 6"/>
          <p:cNvSpPr/>
          <p:nvPr/>
        </p:nvSpPr>
        <p:spPr>
          <a:xfrm>
            <a:off x="4988256" y="3210578"/>
            <a:ext cx="2552131" cy="1883391"/>
          </a:xfrm>
          <a:custGeom>
            <a:avLst/>
            <a:gdLst>
              <a:gd name="connsiteX0" fmla="*/ 0 w 2552131"/>
              <a:gd name="connsiteY0" fmla="*/ 491320 h 1883391"/>
              <a:gd name="connsiteX1" fmla="*/ 13648 w 2552131"/>
              <a:gd name="connsiteY1" fmla="*/ 218365 h 1883391"/>
              <a:gd name="connsiteX2" fmla="*/ 68239 w 2552131"/>
              <a:gd name="connsiteY2" fmla="*/ 122830 h 1883391"/>
              <a:gd name="connsiteX3" fmla="*/ 150125 w 2552131"/>
              <a:gd name="connsiteY3" fmla="*/ 95535 h 1883391"/>
              <a:gd name="connsiteX4" fmla="*/ 286603 w 2552131"/>
              <a:gd name="connsiteY4" fmla="*/ 13648 h 1883391"/>
              <a:gd name="connsiteX5" fmla="*/ 327546 w 2552131"/>
              <a:gd name="connsiteY5" fmla="*/ 0 h 1883391"/>
              <a:gd name="connsiteX6" fmla="*/ 423080 w 2552131"/>
              <a:gd name="connsiteY6" fmla="*/ 13648 h 1883391"/>
              <a:gd name="connsiteX7" fmla="*/ 464024 w 2552131"/>
              <a:gd name="connsiteY7" fmla="*/ 40944 h 1883391"/>
              <a:gd name="connsiteX8" fmla="*/ 504967 w 2552131"/>
              <a:gd name="connsiteY8" fmla="*/ 54591 h 1883391"/>
              <a:gd name="connsiteX9" fmla="*/ 586854 w 2552131"/>
              <a:gd name="connsiteY9" fmla="*/ 95535 h 1883391"/>
              <a:gd name="connsiteX10" fmla="*/ 668740 w 2552131"/>
              <a:gd name="connsiteY10" fmla="*/ 136478 h 1883391"/>
              <a:gd name="connsiteX11" fmla="*/ 696036 w 2552131"/>
              <a:gd name="connsiteY11" fmla="*/ 177421 h 1883391"/>
              <a:gd name="connsiteX12" fmla="*/ 805218 w 2552131"/>
              <a:gd name="connsiteY12" fmla="*/ 218365 h 1883391"/>
              <a:gd name="connsiteX13" fmla="*/ 996286 w 2552131"/>
              <a:gd name="connsiteY13" fmla="*/ 245660 h 1883391"/>
              <a:gd name="connsiteX14" fmla="*/ 1119116 w 2552131"/>
              <a:gd name="connsiteY14" fmla="*/ 327547 h 1883391"/>
              <a:gd name="connsiteX15" fmla="*/ 1241946 w 2552131"/>
              <a:gd name="connsiteY15" fmla="*/ 382138 h 1883391"/>
              <a:gd name="connsiteX16" fmla="*/ 1296537 w 2552131"/>
              <a:gd name="connsiteY16" fmla="*/ 464024 h 1883391"/>
              <a:gd name="connsiteX17" fmla="*/ 1323833 w 2552131"/>
              <a:gd name="connsiteY17" fmla="*/ 504968 h 1883391"/>
              <a:gd name="connsiteX18" fmla="*/ 1433015 w 2552131"/>
              <a:gd name="connsiteY18" fmla="*/ 559559 h 1883391"/>
              <a:gd name="connsiteX19" fmla="*/ 1514901 w 2552131"/>
              <a:gd name="connsiteY19" fmla="*/ 600502 h 1883391"/>
              <a:gd name="connsiteX20" fmla="*/ 1555845 w 2552131"/>
              <a:gd name="connsiteY20" fmla="*/ 627797 h 1883391"/>
              <a:gd name="connsiteX21" fmla="*/ 1596788 w 2552131"/>
              <a:gd name="connsiteY21" fmla="*/ 641445 h 1883391"/>
              <a:gd name="connsiteX22" fmla="*/ 1637731 w 2552131"/>
              <a:gd name="connsiteY22" fmla="*/ 668741 h 1883391"/>
              <a:gd name="connsiteX23" fmla="*/ 1692322 w 2552131"/>
              <a:gd name="connsiteY23" fmla="*/ 696036 h 1883391"/>
              <a:gd name="connsiteX24" fmla="*/ 1733266 w 2552131"/>
              <a:gd name="connsiteY24" fmla="*/ 723332 h 1883391"/>
              <a:gd name="connsiteX25" fmla="*/ 1787857 w 2552131"/>
              <a:gd name="connsiteY25" fmla="*/ 736979 h 1883391"/>
              <a:gd name="connsiteX26" fmla="*/ 1883391 w 2552131"/>
              <a:gd name="connsiteY26" fmla="*/ 791571 h 1883391"/>
              <a:gd name="connsiteX27" fmla="*/ 1951630 w 2552131"/>
              <a:gd name="connsiteY27" fmla="*/ 832514 h 1883391"/>
              <a:gd name="connsiteX28" fmla="*/ 2033516 w 2552131"/>
              <a:gd name="connsiteY28" fmla="*/ 873457 h 1883391"/>
              <a:gd name="connsiteX29" fmla="*/ 2142698 w 2552131"/>
              <a:gd name="connsiteY29" fmla="*/ 955344 h 1883391"/>
              <a:gd name="connsiteX30" fmla="*/ 2183642 w 2552131"/>
              <a:gd name="connsiteY30" fmla="*/ 982639 h 1883391"/>
              <a:gd name="connsiteX31" fmla="*/ 2238233 w 2552131"/>
              <a:gd name="connsiteY31" fmla="*/ 1023582 h 1883391"/>
              <a:gd name="connsiteX32" fmla="*/ 2265528 w 2552131"/>
              <a:gd name="connsiteY32" fmla="*/ 1078173 h 1883391"/>
              <a:gd name="connsiteX33" fmla="*/ 2347415 w 2552131"/>
              <a:gd name="connsiteY33" fmla="*/ 1119117 h 1883391"/>
              <a:gd name="connsiteX34" fmla="*/ 2361063 w 2552131"/>
              <a:gd name="connsiteY34" fmla="*/ 1160060 h 1883391"/>
              <a:gd name="connsiteX35" fmla="*/ 2456597 w 2552131"/>
              <a:gd name="connsiteY35" fmla="*/ 1282890 h 1883391"/>
              <a:gd name="connsiteX36" fmla="*/ 2497540 w 2552131"/>
              <a:gd name="connsiteY36" fmla="*/ 1419368 h 1883391"/>
              <a:gd name="connsiteX37" fmla="*/ 2511188 w 2552131"/>
              <a:gd name="connsiteY37" fmla="*/ 1528550 h 1883391"/>
              <a:gd name="connsiteX38" fmla="*/ 2552131 w 2552131"/>
              <a:gd name="connsiteY38" fmla="*/ 1637732 h 1883391"/>
              <a:gd name="connsiteX39" fmla="*/ 2538483 w 2552131"/>
              <a:gd name="connsiteY39" fmla="*/ 1760562 h 1883391"/>
              <a:gd name="connsiteX40" fmla="*/ 2511188 w 2552131"/>
              <a:gd name="connsiteY40" fmla="*/ 1842448 h 1883391"/>
              <a:gd name="connsiteX41" fmla="*/ 2470245 w 2552131"/>
              <a:gd name="connsiteY41" fmla="*/ 1856096 h 1883391"/>
              <a:gd name="connsiteX42" fmla="*/ 2374710 w 2552131"/>
              <a:gd name="connsiteY42" fmla="*/ 1883391 h 1883391"/>
              <a:gd name="connsiteX43" fmla="*/ 1801504 w 2552131"/>
              <a:gd name="connsiteY43" fmla="*/ 1869744 h 1883391"/>
              <a:gd name="connsiteX44" fmla="*/ 1733266 w 2552131"/>
              <a:gd name="connsiteY44" fmla="*/ 1856096 h 1883391"/>
              <a:gd name="connsiteX45" fmla="*/ 1678675 w 2552131"/>
              <a:gd name="connsiteY45" fmla="*/ 1828800 h 1883391"/>
              <a:gd name="connsiteX46" fmla="*/ 1569492 w 2552131"/>
              <a:gd name="connsiteY46" fmla="*/ 1787857 h 1883391"/>
              <a:gd name="connsiteX47" fmla="*/ 1514901 w 2552131"/>
              <a:gd name="connsiteY47" fmla="*/ 1746914 h 1883391"/>
              <a:gd name="connsiteX48" fmla="*/ 1460310 w 2552131"/>
              <a:gd name="connsiteY48" fmla="*/ 1733266 h 1883391"/>
              <a:gd name="connsiteX49" fmla="*/ 1405719 w 2552131"/>
              <a:gd name="connsiteY49" fmla="*/ 1705971 h 1883391"/>
              <a:gd name="connsiteX50" fmla="*/ 1310185 w 2552131"/>
              <a:gd name="connsiteY50" fmla="*/ 1624084 h 1883391"/>
              <a:gd name="connsiteX51" fmla="*/ 1269242 w 2552131"/>
              <a:gd name="connsiteY51" fmla="*/ 1596788 h 1883391"/>
              <a:gd name="connsiteX52" fmla="*/ 1132764 w 2552131"/>
              <a:gd name="connsiteY52" fmla="*/ 1487606 h 1883391"/>
              <a:gd name="connsiteX53" fmla="*/ 968991 w 2552131"/>
              <a:gd name="connsiteY53" fmla="*/ 1323833 h 1883391"/>
              <a:gd name="connsiteX54" fmla="*/ 928048 w 2552131"/>
              <a:gd name="connsiteY54" fmla="*/ 1269242 h 1883391"/>
              <a:gd name="connsiteX55" fmla="*/ 900752 w 2552131"/>
              <a:gd name="connsiteY55" fmla="*/ 1228299 h 1883391"/>
              <a:gd name="connsiteX56" fmla="*/ 846161 w 2552131"/>
              <a:gd name="connsiteY56" fmla="*/ 1187356 h 1883391"/>
              <a:gd name="connsiteX57" fmla="*/ 805218 w 2552131"/>
              <a:gd name="connsiteY57" fmla="*/ 1132765 h 1883391"/>
              <a:gd name="connsiteX58" fmla="*/ 777922 w 2552131"/>
              <a:gd name="connsiteY58" fmla="*/ 1091821 h 1883391"/>
              <a:gd name="connsiteX59" fmla="*/ 682388 w 2552131"/>
              <a:gd name="connsiteY59" fmla="*/ 996287 h 1883391"/>
              <a:gd name="connsiteX60" fmla="*/ 627797 w 2552131"/>
              <a:gd name="connsiteY60" fmla="*/ 914400 h 1883391"/>
              <a:gd name="connsiteX61" fmla="*/ 545910 w 2552131"/>
              <a:gd name="connsiteY61" fmla="*/ 832514 h 1883391"/>
              <a:gd name="connsiteX62" fmla="*/ 504967 w 2552131"/>
              <a:gd name="connsiteY62" fmla="*/ 764275 h 1883391"/>
              <a:gd name="connsiteX63" fmla="*/ 395785 w 2552131"/>
              <a:gd name="connsiteY63" fmla="*/ 668741 h 1883391"/>
              <a:gd name="connsiteX64" fmla="*/ 327546 w 2552131"/>
              <a:gd name="connsiteY64" fmla="*/ 641445 h 1883391"/>
              <a:gd name="connsiteX65" fmla="*/ 286603 w 2552131"/>
              <a:gd name="connsiteY65" fmla="*/ 600502 h 1883391"/>
              <a:gd name="connsiteX66" fmla="*/ 191069 w 2552131"/>
              <a:gd name="connsiteY66" fmla="*/ 559559 h 1883391"/>
              <a:gd name="connsiteX67" fmla="*/ 150125 w 2552131"/>
              <a:gd name="connsiteY67" fmla="*/ 532263 h 1883391"/>
              <a:gd name="connsiteX68" fmla="*/ 122830 w 2552131"/>
              <a:gd name="connsiteY68" fmla="*/ 491320 h 1883391"/>
              <a:gd name="connsiteX69" fmla="*/ 81886 w 2552131"/>
              <a:gd name="connsiteY69" fmla="*/ 464024 h 1883391"/>
              <a:gd name="connsiteX70" fmla="*/ 27295 w 2552131"/>
              <a:gd name="connsiteY70" fmla="*/ 395785 h 1883391"/>
              <a:gd name="connsiteX71" fmla="*/ 0 w 2552131"/>
              <a:gd name="connsiteY71" fmla="*/ 313899 h 188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552131" h="1883391">
                <a:moveTo>
                  <a:pt x="0" y="491320"/>
                </a:moveTo>
                <a:cubicBezTo>
                  <a:pt x="4549" y="400335"/>
                  <a:pt x="2349" y="308760"/>
                  <a:pt x="13648" y="218365"/>
                </a:cubicBezTo>
                <a:cubicBezTo>
                  <a:pt x="14427" y="212130"/>
                  <a:pt x="56949" y="129886"/>
                  <a:pt x="68239" y="122830"/>
                </a:cubicBezTo>
                <a:cubicBezTo>
                  <a:pt x="92637" y="107581"/>
                  <a:pt x="150125" y="95535"/>
                  <a:pt x="150125" y="95535"/>
                </a:cubicBezTo>
                <a:cubicBezTo>
                  <a:pt x="208336" y="56728"/>
                  <a:pt x="227851" y="38828"/>
                  <a:pt x="286603" y="13648"/>
                </a:cubicBezTo>
                <a:cubicBezTo>
                  <a:pt x="299826" y="7981"/>
                  <a:pt x="313898" y="4549"/>
                  <a:pt x="327546" y="0"/>
                </a:cubicBezTo>
                <a:cubicBezTo>
                  <a:pt x="359391" y="4549"/>
                  <a:pt x="392269" y="4404"/>
                  <a:pt x="423080" y="13648"/>
                </a:cubicBezTo>
                <a:cubicBezTo>
                  <a:pt x="438791" y="18361"/>
                  <a:pt x="449353" y="33608"/>
                  <a:pt x="464024" y="40944"/>
                </a:cubicBezTo>
                <a:cubicBezTo>
                  <a:pt x="476891" y="47377"/>
                  <a:pt x="491319" y="50042"/>
                  <a:pt x="504967" y="54591"/>
                </a:cubicBezTo>
                <a:cubicBezTo>
                  <a:pt x="622293" y="132810"/>
                  <a:pt x="473854" y="39036"/>
                  <a:pt x="586854" y="95535"/>
                </a:cubicBezTo>
                <a:cubicBezTo>
                  <a:pt x="692684" y="148449"/>
                  <a:pt x="565825" y="102172"/>
                  <a:pt x="668740" y="136478"/>
                </a:cubicBezTo>
                <a:cubicBezTo>
                  <a:pt x="677839" y="150126"/>
                  <a:pt x="683435" y="166920"/>
                  <a:pt x="696036" y="177421"/>
                </a:cubicBezTo>
                <a:cubicBezTo>
                  <a:pt x="723477" y="200289"/>
                  <a:pt x="771388" y="211599"/>
                  <a:pt x="805218" y="218365"/>
                </a:cubicBezTo>
                <a:cubicBezTo>
                  <a:pt x="870797" y="231481"/>
                  <a:pt x="929211" y="237276"/>
                  <a:pt x="996286" y="245660"/>
                </a:cubicBezTo>
                <a:cubicBezTo>
                  <a:pt x="1037229" y="272956"/>
                  <a:pt x="1075697" y="304390"/>
                  <a:pt x="1119116" y="327547"/>
                </a:cubicBezTo>
                <a:cubicBezTo>
                  <a:pt x="1362720" y="457469"/>
                  <a:pt x="1093742" y="283333"/>
                  <a:pt x="1241946" y="382138"/>
                </a:cubicBezTo>
                <a:lnTo>
                  <a:pt x="1296537" y="464024"/>
                </a:lnTo>
                <a:cubicBezTo>
                  <a:pt x="1305636" y="477672"/>
                  <a:pt x="1308603" y="498876"/>
                  <a:pt x="1323833" y="504968"/>
                </a:cubicBezTo>
                <a:cubicBezTo>
                  <a:pt x="1472728" y="564525"/>
                  <a:pt x="1327883" y="501152"/>
                  <a:pt x="1433015" y="559559"/>
                </a:cubicBezTo>
                <a:cubicBezTo>
                  <a:pt x="1459692" y="574380"/>
                  <a:pt x="1488224" y="585682"/>
                  <a:pt x="1514901" y="600502"/>
                </a:cubicBezTo>
                <a:cubicBezTo>
                  <a:pt x="1529240" y="608468"/>
                  <a:pt x="1541174" y="620462"/>
                  <a:pt x="1555845" y="627797"/>
                </a:cubicBezTo>
                <a:cubicBezTo>
                  <a:pt x="1568712" y="634231"/>
                  <a:pt x="1583921" y="635011"/>
                  <a:pt x="1596788" y="641445"/>
                </a:cubicBezTo>
                <a:cubicBezTo>
                  <a:pt x="1611459" y="648781"/>
                  <a:pt x="1623490" y="660603"/>
                  <a:pt x="1637731" y="668741"/>
                </a:cubicBezTo>
                <a:cubicBezTo>
                  <a:pt x="1655395" y="678835"/>
                  <a:pt x="1674658" y="685942"/>
                  <a:pt x="1692322" y="696036"/>
                </a:cubicBezTo>
                <a:cubicBezTo>
                  <a:pt x="1706564" y="704174"/>
                  <a:pt x="1718189" y="716871"/>
                  <a:pt x="1733266" y="723332"/>
                </a:cubicBezTo>
                <a:cubicBezTo>
                  <a:pt x="1750506" y="730721"/>
                  <a:pt x="1769660" y="732430"/>
                  <a:pt x="1787857" y="736979"/>
                </a:cubicBezTo>
                <a:cubicBezTo>
                  <a:pt x="1868466" y="817590"/>
                  <a:pt x="1784417" y="747583"/>
                  <a:pt x="1883391" y="791571"/>
                </a:cubicBezTo>
                <a:cubicBezTo>
                  <a:pt x="1907631" y="802344"/>
                  <a:pt x="1928342" y="819812"/>
                  <a:pt x="1951630" y="832514"/>
                </a:cubicBezTo>
                <a:cubicBezTo>
                  <a:pt x="1978421" y="847127"/>
                  <a:pt x="2006839" y="858637"/>
                  <a:pt x="2033516" y="873457"/>
                </a:cubicBezTo>
                <a:cubicBezTo>
                  <a:pt x="2073189" y="895498"/>
                  <a:pt x="2106950" y="928534"/>
                  <a:pt x="2142698" y="955344"/>
                </a:cubicBezTo>
                <a:cubicBezTo>
                  <a:pt x="2155820" y="965186"/>
                  <a:pt x="2170295" y="973105"/>
                  <a:pt x="2183642" y="982639"/>
                </a:cubicBezTo>
                <a:cubicBezTo>
                  <a:pt x="2202151" y="995860"/>
                  <a:pt x="2220036" y="1009934"/>
                  <a:pt x="2238233" y="1023582"/>
                </a:cubicBezTo>
                <a:cubicBezTo>
                  <a:pt x="2247331" y="1041779"/>
                  <a:pt x="2252504" y="1062544"/>
                  <a:pt x="2265528" y="1078173"/>
                </a:cubicBezTo>
                <a:cubicBezTo>
                  <a:pt x="2285879" y="1102594"/>
                  <a:pt x="2319470" y="1109802"/>
                  <a:pt x="2347415" y="1119117"/>
                </a:cubicBezTo>
                <a:cubicBezTo>
                  <a:pt x="2351964" y="1132765"/>
                  <a:pt x="2354077" y="1147484"/>
                  <a:pt x="2361063" y="1160060"/>
                </a:cubicBezTo>
                <a:cubicBezTo>
                  <a:pt x="2401875" y="1233521"/>
                  <a:pt x="2406863" y="1233156"/>
                  <a:pt x="2456597" y="1282890"/>
                </a:cubicBezTo>
                <a:cubicBezTo>
                  <a:pt x="2468731" y="1319293"/>
                  <a:pt x="2490665" y="1378116"/>
                  <a:pt x="2497540" y="1419368"/>
                </a:cubicBezTo>
                <a:cubicBezTo>
                  <a:pt x="2503570" y="1455546"/>
                  <a:pt x="2504627" y="1492464"/>
                  <a:pt x="2511188" y="1528550"/>
                </a:cubicBezTo>
                <a:cubicBezTo>
                  <a:pt x="2514753" y="1548158"/>
                  <a:pt x="2549857" y="1632047"/>
                  <a:pt x="2552131" y="1637732"/>
                </a:cubicBezTo>
                <a:cubicBezTo>
                  <a:pt x="2547582" y="1678675"/>
                  <a:pt x="2546562" y="1720167"/>
                  <a:pt x="2538483" y="1760562"/>
                </a:cubicBezTo>
                <a:cubicBezTo>
                  <a:pt x="2532840" y="1788775"/>
                  <a:pt x="2538483" y="1833349"/>
                  <a:pt x="2511188" y="1842448"/>
                </a:cubicBezTo>
                <a:cubicBezTo>
                  <a:pt x="2497540" y="1846997"/>
                  <a:pt x="2484077" y="1852144"/>
                  <a:pt x="2470245" y="1856096"/>
                </a:cubicBezTo>
                <a:cubicBezTo>
                  <a:pt x="2350252" y="1890380"/>
                  <a:pt x="2472906" y="1850661"/>
                  <a:pt x="2374710" y="1883391"/>
                </a:cubicBezTo>
                <a:lnTo>
                  <a:pt x="1801504" y="1869744"/>
                </a:lnTo>
                <a:cubicBezTo>
                  <a:pt x="1778328" y="1868758"/>
                  <a:pt x="1755272" y="1863432"/>
                  <a:pt x="1733266" y="1856096"/>
                </a:cubicBezTo>
                <a:cubicBezTo>
                  <a:pt x="1713965" y="1849662"/>
                  <a:pt x="1697455" y="1836625"/>
                  <a:pt x="1678675" y="1828800"/>
                </a:cubicBezTo>
                <a:cubicBezTo>
                  <a:pt x="1642796" y="1813850"/>
                  <a:pt x="1605886" y="1801505"/>
                  <a:pt x="1569492" y="1787857"/>
                </a:cubicBezTo>
                <a:cubicBezTo>
                  <a:pt x="1551295" y="1774209"/>
                  <a:pt x="1535246" y="1757086"/>
                  <a:pt x="1514901" y="1746914"/>
                </a:cubicBezTo>
                <a:cubicBezTo>
                  <a:pt x="1498124" y="1738526"/>
                  <a:pt x="1477873" y="1739852"/>
                  <a:pt x="1460310" y="1733266"/>
                </a:cubicBezTo>
                <a:cubicBezTo>
                  <a:pt x="1441261" y="1726123"/>
                  <a:pt x="1423916" y="1715069"/>
                  <a:pt x="1405719" y="1705971"/>
                </a:cubicBezTo>
                <a:cubicBezTo>
                  <a:pt x="1356118" y="1656369"/>
                  <a:pt x="1371466" y="1667856"/>
                  <a:pt x="1310185" y="1624084"/>
                </a:cubicBezTo>
                <a:cubicBezTo>
                  <a:pt x="1296838" y="1614550"/>
                  <a:pt x="1281501" y="1607685"/>
                  <a:pt x="1269242" y="1596788"/>
                </a:cubicBezTo>
                <a:cubicBezTo>
                  <a:pt x="1145464" y="1486763"/>
                  <a:pt x="1236378" y="1539414"/>
                  <a:pt x="1132764" y="1487606"/>
                </a:cubicBezTo>
                <a:cubicBezTo>
                  <a:pt x="1020944" y="1343837"/>
                  <a:pt x="1081708" y="1391462"/>
                  <a:pt x="968991" y="1323833"/>
                </a:cubicBezTo>
                <a:cubicBezTo>
                  <a:pt x="955343" y="1305636"/>
                  <a:pt x="941269" y="1287751"/>
                  <a:pt x="928048" y="1269242"/>
                </a:cubicBezTo>
                <a:cubicBezTo>
                  <a:pt x="918514" y="1255895"/>
                  <a:pt x="912350" y="1239897"/>
                  <a:pt x="900752" y="1228299"/>
                </a:cubicBezTo>
                <a:cubicBezTo>
                  <a:pt x="884668" y="1212215"/>
                  <a:pt x="862245" y="1203440"/>
                  <a:pt x="846161" y="1187356"/>
                </a:cubicBezTo>
                <a:cubicBezTo>
                  <a:pt x="830077" y="1171272"/>
                  <a:pt x="818439" y="1151274"/>
                  <a:pt x="805218" y="1132765"/>
                </a:cubicBezTo>
                <a:cubicBezTo>
                  <a:pt x="795684" y="1119417"/>
                  <a:pt x="789521" y="1103420"/>
                  <a:pt x="777922" y="1091821"/>
                </a:cubicBezTo>
                <a:cubicBezTo>
                  <a:pt x="666973" y="980872"/>
                  <a:pt x="828507" y="1197202"/>
                  <a:pt x="682388" y="996287"/>
                </a:cubicBezTo>
                <a:cubicBezTo>
                  <a:pt x="663093" y="969756"/>
                  <a:pt x="650994" y="937597"/>
                  <a:pt x="627797" y="914400"/>
                </a:cubicBezTo>
                <a:cubicBezTo>
                  <a:pt x="600501" y="887105"/>
                  <a:pt x="565770" y="865615"/>
                  <a:pt x="545910" y="832514"/>
                </a:cubicBezTo>
                <a:cubicBezTo>
                  <a:pt x="532262" y="809768"/>
                  <a:pt x="520883" y="785496"/>
                  <a:pt x="504967" y="764275"/>
                </a:cubicBezTo>
                <a:cubicBezTo>
                  <a:pt x="486454" y="739591"/>
                  <a:pt x="414156" y="679764"/>
                  <a:pt x="395785" y="668741"/>
                </a:cubicBezTo>
                <a:cubicBezTo>
                  <a:pt x="374778" y="656137"/>
                  <a:pt x="350292" y="650544"/>
                  <a:pt x="327546" y="641445"/>
                </a:cubicBezTo>
                <a:cubicBezTo>
                  <a:pt x="313898" y="627797"/>
                  <a:pt x="303153" y="610432"/>
                  <a:pt x="286603" y="600502"/>
                </a:cubicBezTo>
                <a:cubicBezTo>
                  <a:pt x="256894" y="582677"/>
                  <a:pt x="222057" y="575053"/>
                  <a:pt x="191069" y="559559"/>
                </a:cubicBezTo>
                <a:cubicBezTo>
                  <a:pt x="176398" y="552223"/>
                  <a:pt x="163773" y="541362"/>
                  <a:pt x="150125" y="532263"/>
                </a:cubicBezTo>
                <a:cubicBezTo>
                  <a:pt x="141027" y="518615"/>
                  <a:pt x="134428" y="502918"/>
                  <a:pt x="122830" y="491320"/>
                </a:cubicBezTo>
                <a:cubicBezTo>
                  <a:pt x="111231" y="479721"/>
                  <a:pt x="92133" y="476832"/>
                  <a:pt x="81886" y="464024"/>
                </a:cubicBezTo>
                <a:cubicBezTo>
                  <a:pt x="6547" y="369849"/>
                  <a:pt x="144637" y="474013"/>
                  <a:pt x="27295" y="395785"/>
                </a:cubicBezTo>
                <a:lnTo>
                  <a:pt x="0" y="313899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51030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latin typeface="Aharoni" pitchFamily="2" charset="-79"/>
                <a:cs typeface="Aharoni" pitchFamily="2" charset="-79"/>
              </a:rPr>
              <a:t>Le collège en </a:t>
            </a:r>
            <a:r>
              <a:rPr lang="it-IT" sz="3200" dirty="0" err="1" smtClean="0">
                <a:latin typeface="Aharoni" pitchFamily="2" charset="-79"/>
                <a:cs typeface="Aharoni" pitchFamily="2" charset="-79"/>
              </a:rPr>
              <a:t>Italie</a:t>
            </a:r>
            <a:endParaRPr lang="it-IT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it-IT" dirty="0" err="1" smtClean="0">
                <a:latin typeface="Aharoni" pitchFamily="2" charset="-79"/>
                <a:cs typeface="Aharoni" pitchFamily="2" charset="-79"/>
              </a:rPr>
              <a:t>Dans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le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système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scolaire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italien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le collège ( qui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correspond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à la scuola secondaria di primo grado) dure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trois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ans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Les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classes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du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collège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italien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sont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: prima ( première) seconda ( seconde)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et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terza (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troisième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).  On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étudie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à partir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du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collège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deux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langue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étrangères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. 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Immagine 2" descr="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556792"/>
            <a:ext cx="2088232" cy="13921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0449878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23___02\IMG_1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844824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115616" y="119365"/>
            <a:ext cx="7632848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On </a:t>
            </a:r>
            <a:r>
              <a:rPr lang="it-IT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étudie</a:t>
            </a:r>
            <a:r>
              <a:rPr lang="it-IT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le </a:t>
            </a:r>
            <a:r>
              <a:rPr lang="it-IT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</a:t>
            </a:r>
            <a:r>
              <a:rPr lang="it-IT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rançais</a:t>
            </a:r>
            <a:r>
              <a:rPr lang="it-IT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à partir de la première </a:t>
            </a:r>
            <a:r>
              <a:rPr lang="it-IT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année</a:t>
            </a:r>
            <a:r>
              <a:rPr lang="it-IT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du</a:t>
            </a:r>
            <a:r>
              <a:rPr lang="it-IT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collège…voilà</a:t>
            </a:r>
            <a:r>
              <a:rPr lang="it-IT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notre</a:t>
            </a:r>
            <a:r>
              <a:rPr lang="it-IT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recherche</a:t>
            </a:r>
            <a:r>
              <a:rPr lang="it-IT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sur</a:t>
            </a:r>
            <a:r>
              <a:rPr lang="it-IT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les</a:t>
            </a:r>
            <a:r>
              <a:rPr lang="it-IT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symboles</a:t>
            </a:r>
            <a:r>
              <a:rPr lang="it-IT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de la France</a:t>
            </a:r>
            <a:endParaRPr lang="it-IT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817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 descr="F:\FOTO CANON - SCUOLA\IMG_1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72" y="1593628"/>
            <a:ext cx="7236804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646492" y="169276"/>
            <a:ext cx="58039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cour des </a:t>
            </a:r>
            <a:r>
              <a:rPr lang="fr-FR" sz="4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collEgiens</a:t>
            </a:r>
            <a:r>
              <a:rPr lang="fr-FR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fr-FR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et des primaires</a:t>
            </a:r>
            <a:endParaRPr lang="fr-FR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600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123___02\IMG_0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48780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78090" y="260648"/>
            <a:ext cx="6787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L’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accueil</a:t>
            </a:r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le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secrétariat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Fumetto 2 3"/>
          <p:cNvSpPr/>
          <p:nvPr/>
        </p:nvSpPr>
        <p:spPr>
          <a:xfrm>
            <a:off x="3131840" y="2852936"/>
            <a:ext cx="1872208" cy="1728192"/>
          </a:xfrm>
          <a:prstGeom prst="wedgeRoundRectCallout">
            <a:avLst>
              <a:gd name="adj1" fmla="val -46445"/>
              <a:gd name="adj2" fmla="val 7883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Je suis la secrétaire de l’établissement et voici mon bureau et l'accueil! Je m’appelle </a:t>
            </a:r>
            <a:r>
              <a:rPr lang="fr-FR" sz="1600" dirty="0" err="1" smtClean="0">
                <a:solidFill>
                  <a:schemeClr val="tx1"/>
                </a:solidFill>
              </a:rPr>
              <a:t>Caterina</a:t>
            </a:r>
            <a:r>
              <a:rPr lang="fr-FR" sz="1600" dirty="0" smtClean="0">
                <a:solidFill>
                  <a:schemeClr val="tx1"/>
                </a:solidFill>
              </a:rPr>
              <a:t>.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6228184" y="1772816"/>
            <a:ext cx="2123728" cy="1152128"/>
          </a:xfrm>
          <a:prstGeom prst="wedgeRoundRectCallout">
            <a:avLst>
              <a:gd name="adj1" fmla="val -46445"/>
              <a:gd name="adj2" fmla="val 7883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Je suis Fabio!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8" name="Fumetto 2 7"/>
          <p:cNvSpPr/>
          <p:nvPr/>
        </p:nvSpPr>
        <p:spPr>
          <a:xfrm>
            <a:off x="1475656" y="1628800"/>
            <a:ext cx="1800200" cy="144016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Bonjour je suis la gestionnaire de l’établissement.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973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FOTO CANON - SCUOLA\IMG_1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3318"/>
            <a:ext cx="7892226" cy="5261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29937" y="159407"/>
            <a:ext cx="8055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encore</a:t>
            </a:r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dans</a:t>
            </a:r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le </a:t>
            </a:r>
            <a:r>
              <a:rPr lang="it-IT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secrétariat…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Fumetto 3 2"/>
          <p:cNvSpPr/>
          <p:nvPr/>
        </p:nvSpPr>
        <p:spPr>
          <a:xfrm>
            <a:off x="4211960" y="2852936"/>
            <a:ext cx="2088232" cy="1368152"/>
          </a:xfrm>
          <a:prstGeom prst="wedgeEllipseCallout">
            <a:avLst>
              <a:gd name="adj1" fmla="val -32766"/>
              <a:gd name="adj2" fmla="val 5456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Je suis </a:t>
            </a:r>
            <a:r>
              <a:rPr lang="fr-FR" sz="2000" dirty="0" err="1" smtClean="0">
                <a:solidFill>
                  <a:schemeClr val="tx1"/>
                </a:solidFill>
              </a:rPr>
              <a:t>Valeria</a:t>
            </a:r>
            <a:r>
              <a:rPr lang="fr-FR" sz="2000" dirty="0" smtClean="0">
                <a:solidFill>
                  <a:schemeClr val="tx1"/>
                </a:solidFill>
              </a:rPr>
              <a:t>, bonjour à tous!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0946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FOTO CANON - SCUOLA\IMG_1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44824"/>
            <a:ext cx="7128794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123___02\IMG_09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671046" y="116632"/>
            <a:ext cx="58019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Conciergerie du </a:t>
            </a:r>
          </a:p>
          <a:p>
            <a:pPr algn="ctr"/>
            <a:r>
              <a:rPr lang="fr-F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collège </a:t>
            </a:r>
            <a:endParaRPr lang="it-IT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573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237</Words>
  <Application>Microsoft Office PowerPoint</Application>
  <PresentationFormat>Presentazione su schermo (4:3)</PresentationFormat>
  <Paragraphs>36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</dc:creator>
  <cp:lastModifiedBy>GF</cp:lastModifiedBy>
  <cp:revision>53</cp:revision>
  <dcterms:created xsi:type="dcterms:W3CDTF">2016-03-13T14:30:17Z</dcterms:created>
  <dcterms:modified xsi:type="dcterms:W3CDTF">2016-03-29T19:05:10Z</dcterms:modified>
</cp:coreProperties>
</file>