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9"/>
  </p:notesMasterIdLst>
  <p:sldIdLst>
    <p:sldId id="257" r:id="rId4"/>
    <p:sldId id="260" r:id="rId5"/>
    <p:sldId id="258" r:id="rId6"/>
    <p:sldId id="259" r:id="rId7"/>
    <p:sldId id="262" r:id="rId8"/>
    <p:sldId id="256" r:id="rId9"/>
    <p:sldId id="261" r:id="rId10"/>
    <p:sldId id="265" r:id="rId11"/>
    <p:sldId id="266" r:id="rId12"/>
    <p:sldId id="269" r:id="rId13"/>
    <p:sldId id="264" r:id="rId14"/>
    <p:sldId id="270" r:id="rId15"/>
    <p:sldId id="263" r:id="rId16"/>
    <p:sldId id="267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73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55312-6145-4D07-AFAE-14F88369300A}" type="datetimeFigureOut">
              <a:rPr lang="fr-FR" smtClean="0"/>
              <a:t>25/01/2016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2C3A-4DD6-49E5-8740-188D508241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62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Vue général</a:t>
            </a:r>
            <a:r>
              <a:rPr lang="fr-FR" baseline="0" dirty="0" smtClean="0"/>
              <a:t> du quartier de la Part-Dieu.</a:t>
            </a:r>
            <a:endParaRPr lang="fr-FR" baseline="0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5DA6-CB19-44E2-A3BB-AF9E95D4ABB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7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0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5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66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6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7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46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83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73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76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42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8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89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41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34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0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12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68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85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63F6965-BA9B-4D99-86A8-DC6A01EE0778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6265F8C-5C34-4210-8B4C-F4FC86D14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4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F5B3-25D3-43FC-9C88-A87DFF9882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573A1-B32D-44AE-969A-2B48D7212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4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gif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hyperlink" Target="http://fr.questmachine.org/encyclopedie/Page_image.php?image=/encyclopedie/illustrations/illustrations_articles/napoleon-1312842079.gif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gif"/><Relationship Id="rId9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hyperlink" Target="http://moibernie.centerblog.net/rub-MA-VILLE-LYON-9.html?ii=1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509120"/>
            <a:ext cx="8229600" cy="1399032"/>
          </a:xfrm>
        </p:spPr>
        <p:txBody>
          <a:bodyPr/>
          <a:lstStyle/>
          <a:p>
            <a:r>
              <a:rPr lang="fr-FR" b="1" dirty="0" smtClean="0"/>
              <a:t>Lyon vu par le Club Europe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71" y="476672"/>
            <a:ext cx="4342642" cy="431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0"/>
            <a:ext cx="5544616" cy="6858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-</a:t>
            </a:r>
            <a:r>
              <a:rPr lang="fr-FR" sz="2400" b="1" dirty="0" smtClean="0"/>
              <a:t>Capitale de la gaule : Lugdunum</a:t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FF0000"/>
                </a:solidFill>
              </a:rPr>
              <a:t>  -</a:t>
            </a:r>
            <a:r>
              <a:rPr lang="fr-FR" sz="2400" b="1" dirty="0" smtClean="0"/>
              <a:t>15</a:t>
            </a:r>
            <a:r>
              <a:rPr lang="fr-FR" sz="2400" b="1" baseline="30000" dirty="0" smtClean="0"/>
              <a:t>e</a:t>
            </a:r>
            <a:r>
              <a:rPr lang="fr-FR" sz="2400" b="1" dirty="0" smtClean="0"/>
              <a:t>  siècle Lyon capitale économique Le banquier </a:t>
            </a:r>
            <a:r>
              <a:rPr lang="fr-FR" sz="2400" b="1" dirty="0" err="1" smtClean="0"/>
              <a:t>Gadagne</a:t>
            </a:r>
            <a:r>
              <a:rPr lang="fr-FR" sz="2400" b="1" dirty="0" smtClean="0"/>
              <a:t>       </a:t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FF0000"/>
                </a:solidFill>
              </a:rPr>
              <a:t>-</a:t>
            </a:r>
            <a:r>
              <a:rPr lang="fr-FR" sz="2400" b="1" dirty="0" smtClean="0"/>
              <a:t>1536 Naissance de la soierie française</a:t>
            </a:r>
            <a:br>
              <a:rPr lang="fr-FR" sz="2400" b="1" dirty="0" smtClean="0"/>
            </a:br>
            <a:r>
              <a:rPr lang="fr-FR" sz="2400" b="1" dirty="0">
                <a:solidFill>
                  <a:srgbClr val="FF0000"/>
                </a:solidFill>
              </a:rPr>
              <a:t>-</a:t>
            </a:r>
            <a:r>
              <a:rPr lang="fr-FR" sz="2400" b="1" dirty="0" smtClean="0"/>
              <a:t>1540 Création de la première bourse de France à Lyon        </a:t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FF0000"/>
                </a:solidFill>
              </a:rPr>
              <a:t>-</a:t>
            </a:r>
            <a:r>
              <a:rPr lang="fr-FR" sz="2400" b="1" dirty="0" smtClean="0"/>
              <a:t>18</a:t>
            </a:r>
            <a:r>
              <a:rPr lang="fr-FR" sz="2400" b="1" baseline="30000" dirty="0" smtClean="0"/>
              <a:t>e</a:t>
            </a:r>
            <a:r>
              <a:rPr lang="fr-FR" sz="2400" b="1" dirty="0" smtClean="0"/>
              <a:t> siècle création quartiers dans les </a:t>
            </a:r>
            <a:r>
              <a:rPr lang="fr-FR" sz="2400" b="1" dirty="0" err="1"/>
              <a:t>B</a:t>
            </a:r>
            <a:r>
              <a:rPr lang="fr-FR" sz="2400" b="1" dirty="0" err="1" smtClean="0"/>
              <a:t>rotteaux</a:t>
            </a:r>
            <a:r>
              <a:rPr lang="fr-FR" sz="2400" b="1" dirty="0" smtClean="0"/>
              <a:t>  et de la place </a:t>
            </a:r>
            <a:r>
              <a:rPr lang="fr-FR" sz="2400" b="1" dirty="0" err="1" smtClean="0"/>
              <a:t>bellecour</a:t>
            </a:r>
            <a:r>
              <a:rPr lang="fr-FR" sz="2400" b="1" dirty="0"/>
              <a:t>.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FF0000"/>
                </a:solidFill>
              </a:rPr>
              <a:t>-</a:t>
            </a:r>
            <a:r>
              <a:rPr lang="fr-FR" sz="2400" b="1" dirty="0" smtClean="0"/>
              <a:t>Napoléon 1 fit relever les façades autour de la place </a:t>
            </a:r>
            <a:r>
              <a:rPr lang="fr-FR" sz="2400" b="1" dirty="0" err="1" smtClean="0"/>
              <a:t>Bellecour</a:t>
            </a:r>
            <a:r>
              <a:rPr lang="fr-FR" sz="2400" b="1" dirty="0" smtClean="0"/>
              <a:t> et créa en 1801 la chambre de commerce</a:t>
            </a:r>
            <a:endParaRPr lang="fr-FR" sz="2400" b="1" dirty="0"/>
          </a:p>
        </p:txBody>
      </p:sp>
      <p:pic>
        <p:nvPicPr>
          <p:cNvPr id="1026" name="Picture 2" descr="http://static.lyon.fr/vdl/contenu/arrondissements/1ardt/patrimoine/Lugdu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484784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7/7c/Eglise_Saint-Nizier_Lyon.jpg/220px-Eglise_Saint-Nizier_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051720" cy="1440160"/>
          </a:xfrm>
          <a:prstGeom prst="rect">
            <a:avLst/>
          </a:prstGeom>
          <a:noFill/>
        </p:spPr>
      </p:pic>
      <p:pic>
        <p:nvPicPr>
          <p:cNvPr id="1034" name="Picture 10" descr="http://idata.over-blog.com/1/27/51/12/kermes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2051720" cy="1224136"/>
          </a:xfrm>
          <a:prstGeom prst="rect">
            <a:avLst/>
          </a:prstGeom>
          <a:noFill/>
        </p:spPr>
      </p:pic>
      <p:pic>
        <p:nvPicPr>
          <p:cNvPr id="1036" name="Picture 12" descr="http://www.larousse.fr/ressources/contrib/data/media/1102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1043608" cy="1080120"/>
          </a:xfrm>
          <a:prstGeom prst="rect">
            <a:avLst/>
          </a:prstGeom>
          <a:noFill/>
        </p:spPr>
      </p:pic>
      <p:pic>
        <p:nvPicPr>
          <p:cNvPr id="1038" name="Picture 14" descr="http://3.bp.blogspot.com/-9BwzqS_pR4c/TZcaFMiFokI/AAAAAAAAKds/coSwLDxEBEA/s1600/arton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365104"/>
            <a:ext cx="1008112" cy="1080120"/>
          </a:xfrm>
          <a:prstGeom prst="rect">
            <a:avLst/>
          </a:prstGeom>
          <a:noFill/>
        </p:spPr>
      </p:pic>
      <p:pic>
        <p:nvPicPr>
          <p:cNvPr id="1042" name="Picture 18" descr="http://upload.wikimedia.org/wikipedia/commons/thumb/2/22/Palais_de_la_bourse.JPG/280px-Palais_de_la_bour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1248"/>
            <a:ext cx="2051720" cy="1196752"/>
          </a:xfrm>
          <a:prstGeom prst="rect">
            <a:avLst/>
          </a:prstGeom>
          <a:noFill/>
        </p:spPr>
      </p:pic>
      <p:pic>
        <p:nvPicPr>
          <p:cNvPr id="1044" name="Picture 20" descr="http://upload.wikimedia.org/wikipedia/commons/thumb/5/52/Francois_Dubois_001.jpg/310px-Francois_Dubois_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1832" y="0"/>
            <a:ext cx="1512168" cy="1484783"/>
          </a:xfrm>
          <a:prstGeom prst="rect">
            <a:avLst/>
          </a:prstGeom>
          <a:noFill/>
        </p:spPr>
      </p:pic>
      <p:pic>
        <p:nvPicPr>
          <p:cNvPr id="1046" name="Picture 22" descr="http://www.tranchesdunet.com/wp-content/uploads/2011/03/place-bellecour-ly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9460" y="1499997"/>
            <a:ext cx="1547664" cy="1296144"/>
          </a:xfrm>
          <a:prstGeom prst="rect">
            <a:avLst/>
          </a:prstGeom>
          <a:noFill/>
        </p:spPr>
      </p:pic>
      <p:pic>
        <p:nvPicPr>
          <p:cNvPr id="1048" name="Picture 24" descr="http://www.france-histoire.fr/files/2012/01/Revolution_siege_lyon_1793_France_Histoire_visites_guidees_prive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2792693"/>
            <a:ext cx="1547664" cy="1296144"/>
          </a:xfrm>
          <a:prstGeom prst="rect">
            <a:avLst/>
          </a:prstGeom>
          <a:noFill/>
        </p:spPr>
      </p:pic>
      <p:pic>
        <p:nvPicPr>
          <p:cNvPr id="3" name="Picture 2" descr="http://bpcv.free.fr/images/Lyon/la_bour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3903" y="4081332"/>
            <a:ext cx="1512168" cy="1241202"/>
          </a:xfrm>
          <a:prstGeom prst="rect">
            <a:avLst/>
          </a:prstGeom>
          <a:noFill/>
        </p:spPr>
      </p:pic>
      <p:pic>
        <p:nvPicPr>
          <p:cNvPr id="4" name="Picture 4" descr="http://fr.questmachine.org/encyclopedie/illustrations/illustrations_articles/napoleon-1312842079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336" y="5100522"/>
            <a:ext cx="1547664" cy="175747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019670" y="454358"/>
            <a:ext cx="3744416" cy="38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600" dirty="0" smtClean="0"/>
              <a:t>HISTOIRE DE LYON</a:t>
            </a:r>
            <a:endParaRPr lang="fr-FR" b="1" spc="600" dirty="0"/>
          </a:p>
        </p:txBody>
      </p:sp>
    </p:spTree>
    <p:extLst>
      <p:ext uri="{BB962C8B-B14F-4D97-AF65-F5344CB8AC3E}">
        <p14:creationId xmlns:p14="http://schemas.microsoft.com/office/powerpoint/2010/main" val="257338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43808" y="2210518"/>
            <a:ext cx="3096344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b="1" i="1" u="sng" dirty="0" smtClean="0"/>
              <a:t>LE MUSEE GALLO ROMAIN</a:t>
            </a:r>
            <a:endParaRPr lang="fr-FR" sz="2800" b="1" i="1" u="sng" dirty="0"/>
          </a:p>
        </p:txBody>
      </p:sp>
      <p:pic>
        <p:nvPicPr>
          <p:cNvPr id="1026" name="Picture 2" descr="http://t3.gstatic.com/images?q=tbn:ANd9GcQAlwfDx-xr_oJxCUMX20wCPK_o1dOHbSofDafhDVvPIHrK9nf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466975" cy="184785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300192" y="476672"/>
            <a:ext cx="258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Il se situe sur la colline</a:t>
            </a:r>
          </a:p>
          <a:p>
            <a:r>
              <a:rPr lang="fr-FR" dirty="0" smtClean="0">
                <a:solidFill>
                  <a:srgbClr val="92D050"/>
                </a:solidFill>
              </a:rPr>
              <a:t>de Fourvière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1028" name="AutoShape 4" descr="data:image/jpeg;base64,/9j/4AAQSkZJRgABAQAAAQABAAD/2wCEAAkGBhQSERMUExQWFRQVGBgZGBgYGBwaGxscHBwaHBodHh0ZHCceHRskGRoaHy8gIycpLC4sHB4xNTAqNSYrLSkBCQoKDgwOGg8PGi8kHyQsLCwsLCwsLCwsLCwsLCwsLCwsLCwsLCwsLCwsLCwsLCwsLCwsLCwsLCwsLCwsLCwsLP/AABEIAMIBAwMBIgACEQEDEQH/xAAcAAACAgMBAQAAAAAAAAAAAAAEBQMGAAECBwj/xABBEAABAgQEAwYEBAUEAAYDAAABAhEAAyExBAUSQSJRYQYTMnGBkUKhsfAHUsHRFCNi4fEVM3KCFpKTorPCQ0Rj/8QAGQEAAwEBAQAAAAAAAAAAAAAAAQIDAAQF/8QAKhEAAgICAgEEAgIBBQAAAAAAAAECERIhAzFBEyIyUQRhcfAUQlKRofH/2gAMAwEAAhEDEQA/AF5zaaklK2ULh3ZuukOfWG+D7RaVAjuyzAJLNe7Gr1e8DT8gmFQUlaUlm8PrzjpeSzGZ0sebwK1SCm13v+SRWNStc1WgJWosWokkM69LmtWehNHekT4dadYoCdilAd+datCrLuzEyUpSiUzHBDFS0+VRZix61hpgsJNQlTBImMNC3UWPEFEhRaxDXqBElkuxo8lLaGU/DSpehU1TaUpAlhI1KNebsm1frvmMwwXhlzUJ0BK071ul/SvzhBistxJWpQU+tYVqUt6fE7it/l73fBiT/DqlFQAWSVatZLuOUsp2EDGxvUtbKfKmMknUSDS/R+rxJmE9OtJGoag5Lihbpdy7wRnOU6CkSliYkguwNLs40h6H/EDLy4koBYJADkgkhipwwd+GoJ6QkYy2Tth+TKCZktSlkJopWlSq1ZuE3p0i8I7SyCdKSony+rn6xQpGUpQviVqSwI0JLim7kDrDXDTJYUhtfiF9I3F4aM5x0XjxRmrkXjDYjU7AhqV0mtiKE1EBKxIRPAN5nCnzA1bdEmC8JjJalKSlaVKFwCCfl1hFj8wlzJ8ky1pUEzik6S7Hupn3SL5bs5qVUWBWsWKX5l/o0LcRhMVMcHES0jkiUp/czQ9YmUbDc2ibBDi9P2hrYBZk+PElJSup1GqUsNhYqMHT86llJA1A9U/sYTzcOVLOkE1NvOAJpUnEIBcBiCHVfi2dn8xCUNZeJOJSsakFw/L94keAMj/2v+x/SGDQoTUZG4yDRiq/iDlneyJZBUlaJqClSCUqFFCik1F9jHj6MpxCH0z5qSP6j1e8e4drUvh/+yf1ihZrlukhQKmPUmvU7vevWGVdAd+Coy8wx6GadrB/OkGCZXbDGpfVKlLA5Epht3HXytT5fWODh9qMb0r9YzhB+Arl5F0yfJ/xRnBRQcOugcjUFBuj19o9LyLNjiZSZvdqlhQcaiC9SDYuKjcR5pk+TKmzllKQ4SgNzckAerR6X2dw5l4aWhQYp1Aj/sqHhS0hJty2xi0Y0ZEWIxSEAFakpBLOogV9YpZIkaNQFj85lypXeFSSGdPEOLoIoM78QZ5mKKAQlVQgp1EBmoWrz8/aElyRj2A9LjIoOVfiMoFp6CpIAGpIZTvXUknk1oYYL8R5KlKExKpYBLFwR0BYu8BcsX5NZbWjccSZoWkKSXSoAgjcGMilhKN3A58o7/hAWr9tA+X5iVy9cwBPs0T4yWmb3DMQJ8omvwhTH0raILZ04skRhL/e0djAWrA+eSQrDrQ+krSwI2O1qxLl+GQFTCgOhpKUk1oJZBv1F97wAU+yU4KM/gqesc4/DBRk3/3pLtSmoAgttWogoSQ3tGAC/wAEY2cAXgoSxHSUD7MYwGcEXEYMHakGpRXe/Mwvy/WRhnWo6pS1Lf4lcDPSjOqzWjGJEYPptCvPliRJXM8JAYHdy7dT5D+8WBaglJJcgA2v6dY8u7V9rlTFaRpCAFJBorU9DQ1Ao3vSkYKVgeZdsJilyyhZGhDC991bEUcRZuz34lhTJnFSWBdQWq+w8QrtQco8yXNdizU+z606frAZzbF+W1h84co0qPoZebSmTqnEBZYPMUH9Ca/SNzkSgtGoss0S6i58q1j5/OYroHJAdQc2NN77CDk4ycWmqWskbhVUkFh51c05iBQmKPeZuHCk6CVaXe7VZrito7wOAM3Fa1LP8kSyAwr4wxtyiqdie1UzFakrQRTUFUI2DWHWv+YuOVYyXLmzdagl0y2JoD46CvnCsFbLA0biHD4tC3KFJUBdiD9IleEsIr7TJ/kH/kn9YSYvChSJqSPLodK2PpDntSHwyh1H6xXBg06UpBUAgg0Uoc6GtRWxh0xQP/QiDLJAbfrxF/OhAiEZAru1EtqBAAfyeO86/EheDmd0MLrSA+vvLg9NFKgi5g/DdozjZcuZpMoB9SAQXez8IPUM28NYKCcowAwwmTFWC5bs5LJCyaCp8VukWHLMYmbL7xPhUpZFGpqU1DaFciUpUlQUoqJmCpCQzvRgGp5ecdYbLcQRpRMEqWlStIQkKUouSdRXQJcmiQ+7i0CMqdmcb0N8RiQhJUqiU1MeQ5/nC8QshcxRQlZKU8qsPBah84cdrM8mhSsMtQmsQToZnZ+LdNC7PtcxU5c1VkqdtgCPNxT6esR5OXJ0Skq0bZwACWDsFHnuzVp91eOVTQg+MMdzUNys73+3geaSqigWTYBlBQuOIB3Dip5NWBJySygSRUMCQob3TsW5GsRrYg1EyWtyRUhndhvf729lGPWZRChpaoVpfS4ADMAx862MdScENTOQGDLSoggDpYg2YHlzeD52JlBBISLMom9KBykEmp+ZrGTpmMwXbJaEJSmepIFkpUWG9Gp92FoyAv4GUajuUvsQHHuoH5RuGtGGUrOEktrUm40hQFvdxBOCxC1aVKdIC7lRC2FXIIv5R57iMe7zEkoKSAE6nu5fnbcnf2ZI7Rd4ZKFOQQEqNdTuWbbl7xSN4nXDkdbL1PzjUpKUrVWzDU483DUqY6w3aEyJhlro7Emodqb7X+YhbgkypDqd1CjKUOumwZIZ/eOcTmGGXM/mJJNnKrAnYCjO1Ym5aoebuJckZ+hRTVCmZfjTTSRUvsCCbGgPKG2HxaFh0KCqi3rFMy6dh1JTpkpVUJBUkFTnZ1B2JIZhv6wYjBplknDJTLWAnUnSNKhxEJJBdy+zig9eWH5SjKpWcynZajMADkgDcn0jsRU52Yz1FIVKdJuLh7MRQ3q0M5OdJFFApNTpZ71rxUJ+W8dseVMexym/rA2FdpNf/wAcx+t/2gYdopNOL5QRg0ulBSpCggLqCahWrpRQ1CnS8WTMF6uE+seOdrJQE5SkghKxqDub7mreQ8hyj1bEZomX4krI5gAj6/WEmOkYafMQpSWZwQoM+rckPZmbrGQydHlCsHM0lklSgNrUqzdGJ9+UBqlsbMEgPcVdwK39I9zxGVSk6VJQ9X0pAZSShSVXYV1EuP7iq9q+zAxihMko0EABYJCQwKjRILO5+3eM5JbZrPNJS0qLb1639IIw001Art5mrfMekOsJkJw+sTEqSokES/iAoWL8rVufmTMxDSu9VKCQFGW40B/CXLNsB7c3hPVXgzk0G/hzmy0YnSJfCpOlRKiNI8TseTFyOY9bj2rzVEmajWrQFpo9nD8vOJeyWKkGRLmMlC5iEEoo4qW08gRxNs8V7tvLViTI0yVBKVTEkadTBIGk+GgVYQclIGW7Qfh+0ktJ1JnyweYmJB+sWDL/AMQW8a5Uwf8ANIV7ih9RHnSuyyWLpCW5gcxd+jx3L7Ly6AhNVECiah6EG3haB7V5GfLfaPV8T2qw8+XpRMTr1JOlSkg3q1WPoY4MoFcwECgJHRgGaPKRkkqUUMCJqCOIMz3/ACtRveLjN7Q6Ug98o6vErgeuzabEU9R6zfNFLQmSbCc7ysTEIIA1kqrzbSwL+ZgXBr7oLUALpA2odXL0jifnqlIAlTQVDVsK2JY0FhUfYDy3MispT3hSoflSku+/EnleJx/Kt1WgNqy+lLSFMSHMsuDWoqxjzHtfIUrFrKFKPChtSuInSHc2ePQspSsypgVMUussB9Ia9tIHSKJ2jUv/AFNaUh5QCXVzNaDmRR+W9w/Rkltj5Y7FaEHWoanSxLAAkKAJS5axLAm/IUgSdmVg7EGul1HyszV6QTjcUAojjTqIoNLG7AW5l3dtULP4hTNKHeEO+pTKBu9mU7g15COV7dnM2QT8WoS21KcaXDVb6af0BvGSZhWAKK5lLWetXoXrTcACtY0rFiYNBDVYp8KnCTRSQKsovZrc3gjKFJCFFTJHhLjSxtvRmfz360VUAydLGg91LdIUo6lKYl/CA7FTN4gDz3jhGPMpKTVNGEslxsKFiSat+94lxUp0IAWwSCwHCAdiCzlhQuRYWAhRIxczWZYSlSlG6zSm7ksw5g33htSMNUaVjV3IL7hIL8y52N4yJ0hTDhNABwzCgUDUTsIyE9v2Yr2Y5f381WlQB0g6fzUPLxHYP7xrJOzk+bVAKSCG1Dhclqk8Io7vyi25BkMhJ7yaVCZ4S6XR1ALDivcna0NcPOYq0OEE01OCALUOzNu0B8jiqRROhPieysxE1poUgsFlIDuxaigKgkbU5CKznMyVLmKGhQIIJZZ9Xej7UF/WPRJM6pYA8wx2JaFuNypahwhKC5bUkEXI3DmhPO8IuRXsGRXsl7TTUoR8aT08NWFb3uw8qwXifxCUhSkp0mjFTF3uA24HM84aZf2PwTDvEL1i5RMUhHmBt6GJj2ay5BDSwH/MtZu7NWIuPC3bBjH7I+xufqmpUmZrJDkKHrQ9dm6xYsUhMw/7WoigKzRq30qCvVjtSjRBIkywkBCkhIG1ABEa8fLbhXqPJNYV8rv2oW2gTFZalPjX4rAPT2I8to4ybHiTNC0KUgihNQ/S9t4UZ5m6yx4gNg+ly4Yua7gQmw+ImFTgg0LAjysoGvEWjqg5OO2Mmel532jSpOhZTxhipIYkEVB2INRaF2G7OYaYgKCAQeYHNuUVHETiogVfSGNhR3DseY/tDrKM47gJBA0GgJNr0IJc26MYDyS+TDd9lglTVAGVrWlEoaQAoUF6ODYcrekDTOJtM9YFgQQphR3tV619heIF4tPeFbkFVilhyJa9GavWMkT2BA3uqgNXqRdog7DVsFzOQpaP5ulZqygSClN63KjRRZyet3GyjFL40GiZe/N3r63qY7/1RalByyQXN3PJgCQdy7Pbo+IxDspKisOSAkNqsBpINS938oLbSpmuiDFT8QmYkpGqWS1LWdy1Ut03LuLQzwGeTCxJUCkEKR+bka1eptekLJM4hCa0YE1avk1a38ujRyqYVKYqKf6j4VeTOxpyFt4y3pIVbYRjsWZjrOqigioLD/lRmfa9RuYUYfGzAshSCUBzVgOG7EWo6W5MxqwcYjMiwQiakEFiaklmYClK84mwpVMTp0gFN2Fxc7sA3qeUF6W0bvQnGY61FlBJTcOAAAVUpV6AfODJuYIeWoockmoJBoByuGAcfrEeN7NgK1lF2el9q/P5VpG5GUICw4I1OA7AD5UP7CM68BcWifCTygFQICXugdA2oVY9Ws3nGFQ1GZLW4LEg0HIsQHIoeW97CPG4KVIVRSjrYUYuQCwqfSnO0cYDDIWXTqAKQ70IagDEU3LDrziSS+Qv6LN2b7RBMmdJmhSVKGsLJAB41UfyO+yfQI8xx6TM4HJa+pRSHDauVvi+gMQZtgELlaEzNCgX8Rreihbe/vGf6Z/KCUnjSlIoWFB5VHzcQ+aaVjS6FmZSlLGkMBso2p5D0fz9Vs4GWEypSuIqAKkuLnfcJtV2pDSXPTLDM5UQkFvFQO7n8xPo3nEOIxCZAJCWKiKl6kUAqo8i36UMWi30IdSMGJbAKJXzId7D5Wu3rC7N5hC0AmwOoFwC5HiKdv2jpU4yklSjrWaECm9QFEAOHqw5N1DRPQqYoqTqQ25Yak3egJHKlaBopFbsJvBSFFQKFm1SRQCwAfep+sOpKFpIWeNgWGlkv/USXrZ3tHJzAKYMlTgUUDXnpdgXsLW3pBJwaSN0vck1HrYN5eTM8By3YAQ5hpodaSLjQSx3sqMjpUqWksoyFEXKmf14IyNa+jE8xC9IAVpudSi9eiXu1fV4mlYkKdprqDkEANalRevIEnpAk6VVZStCVF7glNAXJrRyq7nzNRCXGTlDQUpsG1BTjlRjpPVn6tEVFy0HZZMFitZbXapOmjPzFq+7PBc3OBLKQVPqdiTqs73FLXt9YQYLDzNJ1AORdgTZg+mpMFDLyolpjcQPOg26eXyDtCuMWwbYTjM8UkDSkTQDUvWp2PhJvvEOIxSgjvHUn8yilimlik0u1iXdn5F/wDMOFSbcV9tjt67D0EVgFhQofEDwNoZI2SG0gudrnygRpAphCJpUjU4BIoSDe7fSjG8STMbpl94ElKtDO1iQHbo33SNzsYG0qfVsAkOjYEl6AkH0aORKOgkl0OHeopa45gHqx9cxr0I85zEhRSbiWVJVsQdJSCK6VAkj1S9Y6XjRJSlw7eIiv5T0qTVzzhviMOhYcljqAs/CGDN6PXerPAMzLpZ1bA3rqDuALnzDxeE1SVATFuIzBK0gg6dgfCCTeqjbxXv9OcRnZ4kp9CEhr7lVelOcBYjJVpmBnU5cMNqP6Bx9iH+EkBIZTK8kj9NqX3+tZOKQzoJGbhSUgulRZmbicWYuWqWUEnk4Lw3kY4KkGTLfVfjQTdixN3DAjn0ipz8uWuYNBSEA0cOzs9OXT94vXZ7soE7hJZ1JD6SCKFLu4PmGs0IoOMR+OLE2Jy2eAQFFSSA5VQHp18w3zhzgcGGQhSmG3IVJfncw5xXZ9KEldXZzWhbpYf4iv4lawVHS6XYAK36gh6GJSvplHDegmbl0r/b1BWly4GxJrU1rVub9IgVg5JAGshNS/NqA7/CLeUQYGYFyxVSXAuSSkpJtTn0Y1sLTycmTpUSugUo0NS5uAdgBYv8AKFundioIxGUBaCZaStiKfE7h3p7WryhbgcYgiahQVLW1FAaX2fiNbMKhmg6RJmhRCQky6sRpBL3Frg16veOcRk6V0Cild0vVIfmHu/P1gZeJAf3RrD5idSUqWFCgdLv5vZ/WGU6dKVQBIOk3Jezg03hSnLu7Gk0bdr3q9TWvzjqVhVXoUhqBgOns320K2gZtaAcWAmteIAgpFbs3MlybvzakL8HMmK7woBNCDqJJFC1W6W2cWq1kxDlJ0gEn6hvpAiZaUpJmASx+aqdW6lAC5Dfey54om1XkB/h1UBVpVpNQznyG4Apfl5wNKUUrOpZYEPQ6WufKtbXeGeJwa9OpLqSQ6SnhJ5m4Iqwf/ELlLcd3MQFKOks1Byd7szkizGlBDRkmhLGmGl6pgm6v5elQSD4nYCr8g8TY/KZcySULZIUAyhdxXmBz4XaFisd3Y4noPO/KoB3v82eIp+cplkrCtQPhoWsw8qvXdhyhoJ2dHHJdFczPAGSooA1Hc8Rcm16WINPXaB8tmJkznmJKVaeEEMxO9aCj35xbhmpVIC1yyUBKnUpnd/EPiSCRQi5Biq5kgGXKxAYlS1BTA1Vqe5/pKfeOyNvTDKCXQdis4SC6RrZ6pBJB8yAGf9djC9eZmpWgkgsQpVRZyzBvPm1IXHHkT3Rwglg1aWLP505U84Zy8GVrOolBsyUglqVdXhGwOzHnBxUSVUalAkA90hb11GbUvWrFnjIMTk8tIYKnhthqI62S14yBkv7/AOgsYZjNTKSsoWkqUXUss70SAhKSHcgkua9N1eBnmaldGLOqhKa0q4ZyWvyN4ZZhM1pSFsZaSDzJOzMBUt9axBJkSwFBy6g+2qou5H9VohksQydiqZMJZIQUqUptRBKFKJ3KlUDk7hosmJxMnCTFS8RNnTJg0v3aJQALeE/zCCWaxMBZJlQTj8Ky2lrmocUSz0FaOTz5l6Qt/EWTpzPFgbTD9AY6YRjJDxSHqu12DHwYo/8AeUn5BJiaV2qway3cThzUrECg50lHp1jz+YBVnbZ72iy9hso/iMZJQQ6dQUr/AIp4lfIN6w/pQ+hqRc+0OXiSqXJSfyKSoaFlaZj3CtBZ3uHNbxvESVpSpUwpQF2ACXduEtXhIayrMLtA/wCNuIUjFYcpJGrDpsSBRczaxoSPWKxl+LmTkJlpKUaGJBFOEMFBmGq1wbe/NPjrfgm1TDDhiJMxalo/lqUDcAkA6dII4iVMGLEP0jgrKu7lhlKPEQHvVySdgKV5m0NcvliWqYoqJClOA1qUcl3oPWOJ2JZqkamFwbndr0AiOWxZVWhdmCAjSFJIWBViAHLDyatP8uEqcpDFYKXBZIOoF2Yg+Tj/ADDLGykzEkFQDVDi7MAK2FBXp5kSZViTQYhEx/EkBAAAFH6187esUi9bMq8irAz5qleF3I5kOaV9Y9IyXHKVKQopAKQK1ccyxox6QhwExK1hKZKkk6hrQWVUC4FGooFmdxeLZIy+qSKMGAcsQ9aXHJ/d4pKdo7IRXYQvGLUkiiwXBFvpe4tAw7Oy1cYJc3q4Nj7b0gCWqd3xTpKOPxEhgyTWnMq2O0RZrls0KCxPVpIolJ1MWZVzuSadekQd1djOaS6CsTlaRLVpUmXLQashxf1N2POFeKwPd92or1pahTYjcFndw194HQuYJjLB0qHhIqQHAKuHUS7+URIlJSTpWdN6860ff5RJvdEJvJdBZxqCkBJbbxBneym59W5RmKwylatIY0IUkHetQbC0SZNkEyfxISopHJJ0m1D8PvX3MWZGUTglX8sJKgfiSAT8L/TpAhxtg44WvcyrCWtMsgq4ql7MfSEc3FzEcKzqB2LFwebB6tRukX2X2aUA8xda8KSS3kSIr+e9mnDhdtlqAPVtveLR4n20BwA5EhaP5iFNqSz1LEkCyUajyB8xWJFTOAKWEodJsVFmZiA5ApVt+RgCTjCElKTVykJLklRslxQFvJ6es86d3ZBW+qhOpLIlN8WtI1KDsKFiWjhnGSezmegc41S6y1d4CQKElTnzbUaU2B2vBk/KxMSTr0qapSWJIDtQFLkBi3IvzhfhlpWmYsKC9SgjUhLIfT8bWACjUjYc2iRGOSlYkFaFBZITxF0Vs2lIGzddV9z7k/aZHMzBWVcjd6jlc8mv5xz/AOFFkS0kAIOkuVAKANSlquQATUtWJMXhJgCgF1XpDB3AF61AJ/MQdusWvKJmmWhKgs0SBqZRqAKadn/Ux2Q/kZIrfaLIDM/ly2SDxEUsEne9SAzNc32UYjLj3PdlaWBCnSkJLUFaVs7/ALCL/NWl2JAUHYPzoD7fWEGfZQpWlSAeFtXNvCbn8taOeJ6Ue6ZVWeXzcoWJ4lAEFSmSTQHq5AhjkmX4pc4y0hY0lpjhtOk2dQIBct6xdsozNCZCi6FqlrpqKQCSeDUz7OEs7lMM5U5CEJKtKdZKigVSCfE6gCdRclqXbaLZNrZmyhTM8RKJlq1qUm54b3O2ztGQ9n9hMMtRWmZP0q4g2lVDW5D+9ecbgYwBSBBLYDUA9G8wXHIUJd/q1I+6qBRwHd2saAJJc1bY+mxc9I0pIP8AxuWahN2LO7+bQLLSuYCZegsC7uCFAG4elX/TnHCt9iUE5WgS1onOdctYUdaQ1GNHJ2De3KJM+yUY7ErmghJmMakeIsNzbSlvUxvBYUIcBZW6UtqetASXIsTYbROJidAUpnDqSXLPZqGob9YMeRp6Hi6QtT+FuIA4puER/wAsSgNF3/DzsacKuZMVOw8wlOgGXNCwLFTlmeiYrsiVhJq0nEFkgktZSyx3TUMa8qtF3yGfIlSyiROkJBOl1K4rXAIGsm726UaO+PMpRsdUUz8bVBU7BHUGOHWQoVBZZ3a37xW8BNSlMkukqbkymNRqYsRQ+Txcu3cmTiZkgMRKkoUhJBAJG5L2Hn8oWTsuld0gYfSQgHSonextcvueV45+TljJUhZbFUzFEBtWo9SxJLt87lxYs7QPiMYkL0JcqLWIatGJqHYB/raGM/ABJJUOEAFRAJHskMpgDRhvCz/T5sxAn9wSSaEMAEpLOEXVvTSWF4nGnsnVhGLxGlZASD1dwGdq1c7226iCMhzYrSpBopJ8QI0kHm/1f+wmPBQSGUVMCAbFmZg1tRNuUMsswXcoBVxLXpKi3MOb8qQGk4mSoY5RilS1uVF3LlgAQXf5+ty0N8RmygQaXs3Pq/zFISInIZIKakMHNbVvYN9IiXj0AFTFQBBPoRU1ZmO94i02Uza0i5Ss6TpSVp1OdLgmh5H75wuzPPJQfQhGgAhZA4XB2YsGB8+sL8HNw61a1UBABAbT59GtTnzgvEJkh6hSfEKcy4et3L0/WEhyO6KubrsKGYylib3gJRViPFVRNKvQFN22pFUxs0FZ0EkFwAzA3vsfPrDLFzMPMZCgoBRG6gBYejlgw69X6xWFADhDpADbkAda+/lFpSjdonOeR6HkCZeHwqSmY6FhKiVMGUoBxQD2qzXjzX8Wc4WjHIQFq7vuEEaFM5VrLlr7e3nEmMzM90lCyWRpCfypHF9WA/wYAx3ZvEZlPw6kpPdolJlqmUYaSsgGorpUmOrg5MpUD1E9CLIEmYrSs66iqiVUpz8o77M5GZ+JlIZhqdRFwAyiXFXowi85Z+HicMsrM+WGAHGtCdwS/F0hr2RyGVh1zZnfyZjppoU+kBncilwPaOtmV2VrtJiJQzHFIWvQUrQpLMCSuWk0Jo+pW/uBEWGxUiUvSJoXPIBZStR3LEpSwDbU+kHdssulKxs8lAXq7olw7tLlsGu3CNmrFGzvLEp0iRKoEKUokqcBJDsVFmYiz7R5E4R5ORxtkmrlRbJkwig0ylLKjXiqw1KJCmfd996VhJluXSjPT3J1lJc6mdI3o4KnJDWY6qQqxuLw5lnulLlqKUhSACULI56lKZnO5FOsZgM/7rWtjMmq0gakhSSBQglwUizADblYR4ZqLx/v9/kFMvgwxOyQLqAD6gxNHcV5Atu8HylmWkhBdmdJVsPEGNXA294qGX52qevUgIl6RVBVpJJd1WttS1PSzozrTKQTRSQKaidhzJ5c/ZyIEG+ONS7GRk7OCJaVrToSVJSKMQC5cFQKS5qBZgKuYw4jWdKVJU5oAXFqP0pX1tEM3NROISVAq3CgGUBUpJBCqkGr08njWOx6MOoicmXKSpKTqQOFbllKrxKrfVyYOGfpjK+ii2VTEZSJJCQUJmJ4ipyLKD3FS4FNurmDcyx00yxKBGlSTqW7Ah+Gl0sGBbndo6kYtM8lXErZlPTdq71HyiaVkJmEaQXdmqw1E36V8hyaKxlvYyQnTl65fA+D4af72n5BQY86RkPU9g8aqo7pjUd4eL1YmNRS0HE4w0lMtAYOzsXqokeXnZ42MYA1k6yzEV31EuHIuaiFCMymrKBLlzAhQDqTLUeQ6hqbNeGM9Al6QRMdRCavsDsTUeV6PHnyjJdolOWtE+Y5obhKFChpRRfTajs/PpHSSO7SZRJCaVYH0fkNx891hm6iRLCXS4Vq4QdbFmFQ9/feOCFqCi0xk0LVBcfEGrsK1sxIrArQikcf6QFzFrmkpADhIqwAL7+Vt3iw4PCoCEjvCkA1YkkudIttSEhzFSEqCWI5gAEeEC3Q/XziT+ICkgIQopsb7VJu55PDNt99DJlgx+EPGUkCiG6s7niB0u6bdaCAJUgpQEqDH4ms5qz/AH6QHg56gsFALMCrUoeh8hUVrQ8hEmHzHi0mqRTa9bkVN42OtFMdaDpWYBH5glwDp3LswNza3zg6StASpayEpZNAwBLAHhFnU5p0rSERWkVBNGYUA5jala84w5kixDgBRLgKFWZ3NA7VIO9ReAkyalQdiZidbu7UBFd6uSOnqOcL1YwUJYA/Q+nIfPpAWYz1cJRRBYVAq4Opz8IBdh8zA38aOECrM5NXL/f94eMQN2MJ+JSklRuWFTaocc3fnClWLJWpJWwGghxcs4HFQcySIgxePTYqJILMTzJ3bxXO7chBuV4NKymYtRAexccPvW923vFKUVbMGyElehS3SdgkuDTZoNlImIqCSlRYBvO9a86XbrBeHUlFyGuQ5ckMQ+wLep9Y7xE0FQUhTGpKS3O9evtSOXK2GvIHMAaoJLuAb/NgI5l47U6dC0osS4rR+r3+kM8NiAkMAmtAHSBcC5pQP5ergEZugqWNIVLBZ2NjTcOzux8ucCn9C0awqUgeIqdjpJqCxa5Jd3rzO8TYzBSsRMSiZM7vQpgbkA2ehpZyAWpzeJMNITZCSSLpAJb9qnnGBajRKUlfDRR1M5flsAT+0GEqlkFLyhvg+yeCl3X3hZn7qYr2ASA7jzg7LMPhpBOgYhYIYjuwkEDZ5i3APIetIERMIo5rziVM0xR/lz/Q+TEmf4LFYmYuZplJKySUFagAPCkEgVISBZnJO0cYLs+Qp5ylVDaEy9aKhjxEPWvFQMwbk/XOJ2EcFfSI+q7sFpOyt5h2AkTF6kLUh7gAKHo5Df3giV+HuGYArmk83SB7BP7w8ChG1TIHrz+zZfaK5ifw2QCDLnKBFU6gFWqLMYhxWTz5UxKlreUNRUwF2o7sSCd6m3nFqTN51+cdnDpWA5oKs1HrU+8PGbk6kyiipdFV74OSUgXIoR0vBpxYmS+7mp1yXDoBIdrdKFvaGc/KggF31F1GruRW/S7f2hRMkaSAXr0Iv8v3jOLj0K4uJzhcDLluEKLfCCAPQs4PmPleOMdj50tKpiAykhwQKHpS5LfvGEb08o6SpQq7fKF2ndC4tbFCvxYm7Jago24FfnWNQcqVLeqUP5CNx0+rD/b/ANj5MpmDzIJBZLsDpY1SW6hj5+cXDL8GLkJSkpSVAAuSw8SailWWPZ6xXzl8orR3CVJAA1d4qqiRU2ZLeEMA484suBRwcmehVY6QAEH4K3ukmtIpy1FNLsSSo1iMMguhwlawKGxDVINQq9q13O3WDkoU0suGD6aM5enNx06x1MkEAJIcEutxSo+JO2w1oo0anaiShNAwGqhUKUKTZYBABHS4YxzY5EzqZg5aNOsAFyw0pIfhJblX69I1l2HlqWXDtUNze7KTTzD7wunYeb3odOqWUtr2LuA42ULelyLPMvWhNyebOWIqKf0uNv0hHFxHirYIwllY4kBykAFiAr+oJ4no/nvC7G5aCtQlkaiAQmpN66iOYD1u70ENsatOnVLSXJAIfzIvR3ah50vEOGDTBwJ1qoohyoAD4qEUNGisG+xrx6A8Pg5gQRMSAavyAqLg2p/eI8PlYsiYQpjxKLtQhmfSoEGzDflBWMxKCWBNDberf32ZohmkDSQoOdtx7U9jd+UZuSJt0zqbpkpfiUwqkWtcIFAGrvvAWOKSpJlipd32VeoejcJYcw0dKmKKkMbEEK0uR6HpBZkNNSpDJSEkEsAVFRoSw2HUfMwE68jqmKMJ2aVOLr4UBRIppJ5V9RQjnDVOXFLJZ2Nhy82+cNZ6wbNQ0cnnY7egjjDYpFEgBWl6KGsE3PR+jHpaKyTn5Oj/AB7X7I0SGSPhZg9COr0v+scTJQSp9LvZyzEF/R257xJk0jHYmd3ctKAAon/aQlID3J0mnqejvHoB7CBj3i9VA50gsTcpfls7wP8AGmutkcGjzOdhNRUPz3TqoWvRvc8zZoly/J0ipdKQXoW4utvJh5QXmuAmSZplq8IBLk3vUEh9LU3JLjYkZhEK1K43TpW3UgUr0e1LbM8SafSJ+TubikCWCCXIdik9AGdkqrSm4vaNZZhSqepatJISKp4QCbskFqEAPaOMUJcxcxDBwSkBxwkFgRyDmtDZt4a5NlgkoKe8UtP9QCW5s1YEmkmiupfpBCk1dv2jpSAKvEqlN4XjgKjnbBpEReOH5xLNXyiIF+TwpM7AjZTHKqXMYVgXp5wKZjFIjEuIxM5JsR7iOjMA+2hthqiZOJU16df2jeKmy1gakBwAHDinoYgQ55RqfNCEkkOw2iikyyk6Bp+BSQGVp9PvoYW48MpgkkACt/q/7dInnzwuhoAaMavtTl1hbj8y1AJTqVtsG6hqVt/cGKrIk5fRtU9qNGQJJwU1SQUhakmxCSQfIxkUwYuLH2ASlBbLpCZp4QZige7DX1KWaqsWSfQw1l9l1lBVi5wJDq/loQhKXo5URVgN+vMx32g7WycEnQwMwANKFG5A0ATcUAe1hWPNsxzvEYyYNTlyNMpDlIvsNwdzXrHpYZLZ1Oiw5tneDkumXMnT1Bm0KSlKdqLKXLvWhB9I5wk4LJU40lIU7GhpVQB4VXDppU84zJfw2WrixJ018CfFXmbD09xB2YZlgcK6JSTMmIcNLUSxFWUsnnyKtx0iPJwxaqBNwtEErDpClMVahRzUkGtWdMwUNb3cGOlSmOs0egtpVQWPwhgb87h2iHKsz75BmGWhA12S+mrVuSDtqFCdokx01yASSSPDckHcpssD86ai5jixaliyPWhVNxa0lQKVChIBUEF2NAPYvXlAWAzNZSe9dA1BIsFFvzGjlyQzbNBc2UFv4lEvoS7AH/8AmtQKnZ+AgufhJtDMyktWYooTVTJGu5oyidO1ajptHTikY7l4qWtR0KQ5IF1Fkh9wX1E+TOw3djh8OVAggACx3NBzNnJFfy+kI0mVIKWDEjhSo2CbObO91EACsZh+0A1MQocWkTEsEOPCHQ70uXPkWhZQy6NQ4xGH0jUugBYUr91EC4mdwEBTeQD9LRpOaUotBdxpKjq3tdJ5PUfrknB6iXSAm92Dcxy9I5nHHsHQWmXplhcw8LOR02LgijF9LV1bXjjBKQFoVLRqKh4rgA1YB2Fnt+8HTtO5LHcD528/aIZk5ikyxrCtVGLjckE8IaooxLi7RSHJejujNdFp/D/OAnEplA6TMCjMSoh3BLAAEszbne1o9UCaVj55yTPUmdqKNExJvuCH3Ae7e0ew9jc8E6UpKpqVqdwH4tLs7XZ6R6HGtWLOSkwDtj2bE0KICdY8BOxLOP8AiWAPVj50CRgFSyoL1ksoKBASEgVJbi6AVINbaSI9LzbI58x1Jxa5XEWCUJIAB3ezD4rcxuarm87MJQUAtM9ACzVGhRoSNLEcILC7tUku0LLji3ZNxUisZpNCJkwpTLBJvqYuS4slmpuQCzPvD3BTD3SSTqJAqLfJ4En4OdiT3ikS0gLcpSpWsgBVQlIsDqvXozR1mWIMlHCLUFKfShrHn88KdIPLBx+PX2HLUYgmY1KRxEe7RXJucTZitIBHNqkV23tXb5vDEdllzVjSFhG5WxUouasnhAYCgJ3hIfjyZzqLfRDjO0KQWTX5CI8JhcTiTwpUR7D9zDmbleEwGlWKoVKISw1KYAFSqeEAnZtqGLQvOpMgADSmgZN1HkyU1r1aOtfjJdlVx32V3C9icWoVWlJINSCrbqU18+UGr7DmWkGdiEp5cIS+5uqsGYntNiZgPdJEpLgalB111WFhbrCuRl6lfzJhK1E1Ky5b1Nof04LTHwX0SyuzEgGmIpzFfOyTHEzs7KBYTnfnRuo4R9f0iwScZIRpAL86E+W3WE+e4lUxf8ocGmrEgu7crs2/pEOSXFBWLJQirorkydJSpQKphCSzl6dSw8g/7RiM0kVCQqrfF9X+v2OczzGbLbUhLGlQGDeXD5HyhHi1LmrbSXJsHCiQ7MKPTmNnO8csLns5r2XXD5ElaQoT5YDUe4dxty9PlSHB9l5YLzJgmVcJU2kO3iFdfuOrwzyTHJk4ZCDLdYDEOGBqTUDZ9h+8MDn0pwTLL0eg29fKO6LhWzrUUvAIrDAlzNT/AOdvlt5Rkam5ykknu0j0H7xkC+MezyPLMsm4qbR1KJOpRre5J5XrHqGT5Lh8BKKywYOuYpgW6Vf0FT1gbJsEcGgJWlkllKWgkgU+ICoArWo5tFN7V9pVYmYqWCruUq4AwD7ajvqa3IHnfvfu0uheiTtX21XiQUSdUuS3XWu4GpjQOPCD5vtx2e7FTJ7LmPLlHpxKHR/Sp9Ib9juxADTp4csClB+RPTkDDTtf2sThQZUus8jnSWDYkbmtE+p65vxENeWd4pWCy+Xp0AKIfQnimL3BUSaJpc05cop68+ViZrd1KSkvoSAxfchYGoq2cUcjlC7AZTPxc1kknUXUsuRX4id9udo9JyrJcPgZRWop4RxTV38k8nagDk9YnOEa32K1kVCdLKHATNmMWICCsgc1JatX4k1DmhpA+YSlywPGhb6UJKklQPJKlHiYV0KIVYOGLmdoPxBXNCkSE91LNNbDvCKWI8NGtxdRAMrIZ06Q/dhlc0jitxLSamtAUsqpPmmGNNiONdAGLyxKu770pCklnQlkklzoUACUKvVmuwF4D7QLEtHdpCUBQSrSBeuytRHKzvUvDlOHnpUjXKIKAEcSqsalaVnxhmdKqhmBuISYvEqWTqCSgmqFElD9FFlyVsN2BrVqEpW9goVYEkqSXqD5/pFhVmRUgkh1ChIo4e/C1R/fpEeXYEomAylEHeXwlYdNRQMoEKYlItdIpDSXlQSyCoIIPESpyxsABR7EQ3pqd2bHJ0FYbGBaAoOadC1Pa7eggTH4/QZZChRQBL0Y3dgRsDd294b5VkSZWIky0ErlqWhaiAGTxMQXoQKU3pe0emdp+zeHmoC8QpRw8t1aOFAJCSzqCQoBnDA1eOSHBUn+jQTTs8tGUFQMyTLdIWHU5SFEjwhY1F9IUWFAOW7LIJ2KTMIksVpISEhIfwnUSTcpKvE1XJuGgzD/AIh95KRKVh0ISJaSDL1MkMEihNSLP9YNyjFJTN0IlIUSQ6mPxJOlyVGh0GoBq/Vu1XGNFbUpFkwGKxPdATkkH4uJCAoU2UObv+sd4/MB3agk6iE8KGCnUxoCh9O2zXgiRhdNwl/6UpAHlv7mO8XjEyw6lMNuvkBeJ5D4mspRJMuWpctl6QlSSje1lBvV7bxo9lZCsM5SFK7sEvTiapKbCuzUtCmZ2mU/AkN1d/laAcTnU5dl6Qdkhvnf5wmSXgzQ0Rk0iSSlKNRB8KQG6PZI2u1oJOtRZxL3ZLFTA8zQX5Hzispxs0U7xYA/qP6mJDms4D/cJ9B+0ZSBQi/EnT3kmUsLUGUvUkEmgrqX1pzblUGLB+H2Jw0zCg92lKqkd4AVlIYAgkVY0p57sAZzLKDMly5hluElaSoh71N36wTMzVZQEBKEpDMlHAzctKg3p+sPmqBQ+nYiRRCSBNKgAl6aiTdOkkMhRO3oKxwuXKUC/eBTAt4h5BgmvlZq8oTZfi5KFFS8OFLJcqCyCo2dRIKiW3JgvGdpwwTKw8uX+ZZSFqaoOlxcijknehhXjLsYQdplKlmXp1Id1F3BfYVIs9f2hYjMJhCmUDuHF+Zua1+vra53aiYqgIQC9BU+pP6QjxuG1rmEfFUEm9Pe7/duD8jhkvdD/g5eWDvJFemYpcwlDKUFbAGrEpb9N3AB5mLBlWTJk1NVtpJ5DcJagS/maBzA2T5WtS9RBBFEJNwBua8rB+cWDE5aUMQdRNwkEsOZIp97wyjKtIbjhW2RGaOnvGFQIp8jEWJwqk+JKk+aSB8xA2mE67KNhRbmfaMgMoP2I3GtE7Bc6zbEJwWmalDzkpTrSWLKDkVsrTuHDPaK/wBlcoVNmCo4eLiFmIZJDuxPIkXhh2lV3mCw3A4BTVJ4vCagVG2/tuJeyODKgtaJhSRpYs73otJv6F+se0tRbKPbLFmvaEyJK1zJZEwBkDiKFK2ZSRYeIpLFgaR5xluWTMXOZyoqJKlGp/qUfvpD7tzjVzO6lTGRoJU6C4JNAWLKFjQ1qWeAeyvaL+HmLGkLehFlBn3PXYiBFUrM3bo9BweFk4TDn4USxqUdy2/VRNAB0Eeb55n03GzRQhALS5Q2BNyfiUaVh52j7US8SgS2UhgVMsBlK2HCbAEkEsH9IYdg+z4Sj+IW1Q0sFtqFV77D1hUq2x3vSJuyvYdEkJmTU65p+EsUo5U3V1jO1fbwSQqThzrnWUo1ShrgfmX8hu7Rz287UGSgSJKiJqxxmh0pINAbhSq2ag6iFPZPsP33FM4pQNgbl3KQfqfIeWSv3SA3WkZ2aXPxEqZSYsqKipa2IJKeaqkvQNaloMx08ywdWHmPRLqRz2ClcK/+JrFozXOJGBkgkNfu0JYamDsOXVW1LksfNsZjsTmM9IIKiX0y00ShJvdgKXJqeewXG9mehlL7QlQSkpHdJolLshPRLj+Wr+khrwWEhelRljiO4GoMCXPO3P12iaX2NmSykr4gAdanALCvE9FIb81mu0EztI7optqYMQw4FGhNubQG14BTO8JP7tWtFFUHsSRTmHPvB2Z54vEy+7nIlLS5LlFQSkhxs4clyLwIti735gW8x+opEZBBq1faBYTvsxLk4YvNkjEaUpSjUANLEqJZiCSSC7UaJcwxHeYnv0p7t9GpIqlRlq1IUU2pWw63iAEGOav/AJjWzLQ7xHaNa0gAJSaE7uQXpqtUPvCubPWoupTnqXP1tEWpo0of4hXFeQ2yNeZoSCSoD6+3mIVYvtQkUSlSjzNvYVMCZ9o1gpXcsU9asXG96dYUTEcZfkPan94FJAGK88mEFSiyRXSP7XvDgT7tt9/SKxj5f8mY35VfQmO+x+amZK0EjXLAAc3TVjXcM3tAatWMixpxitj9+v39Ykk4xTAFVft7jm/vEGg0Cbk0SA7v1t7x2pC3U6S4vSji9vu8AJN/Fq3I9h+kSJxdP7+0BrkEAFqVHWw/Qj3iMGn2fu8YA3TiQQ5LRgmprX79IUhRo23+Wp9I6UsueUbZqG8nGaFApUARUV+3hxI7YYlJ8YIpwlKWDcgGinpXX7/S0bE+rNVuX30jKTRqLnP7bTFF1oQWYgcYY821M8a/8WhQUibIQpJtpOkje+kvFSTiiBekd/xRrvDZGLGM3kD/APWH/qKjIQpxQ5D79YyFpfQMSs9qZhCcKAS3dJN92TXzhx2bmEIUxIcodje94yMjsXwFfyA+2gbFyAKDuwKUoZinEIsGgCdMADV/eMjIK+KA+2R5zZPn+oj0rsQo/wABh67r/wDkXGRkJydDxKT2nL4+c/50j/2pj0PJkgYSSwbgFvvrGRkCfxQI9spHbsvjCDYJQANhwglvUk+pix/hrLAw6yAHKiCWqQz/AFjUZGfxCvkEfidMIwaQCQFTACxuGJY8w4B9Iq/ZapkvViBWtP5lPKMjIH+kz7LOTweSiB0EbKeKaNgl22fnGRkTMLcOo96sbABhteDlbeX7RkZDyMYBSFGeTC4DlnNHpaNxkTMU/OlnRc+J/lB2BSDiGNiUA+WlVIyMikfAjGOXywZkoEAgqlgg2IJDvFGxfCZ7UabRqM3es0ZGQnF2x30WDOphXlMlaiVK79Q1EuW0CjmrRY8FMIkyiCQdEuoLfCmNxkbk6RkFzJpKak2WL/0/3Mdz0Bk0H2BGRkTCDix6PESxxGMjIDCiWXdfRm9olXf0TGoyEGB8RceZ/wDrG1n6RkZDIVmx+p+sZGRk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hQSERMUExQWFRQVGBgZGBgYGBwaGxscHBwaHBodHh0ZHCceHRskGRoaHy8gIycpLC4sHB4xNTAqNSYrLSkBCQoKDgwOGg8PGi8kHyQsLCwsLCwsLCwsLCwsLCwsLCwsLCwsLCwsLCwsLCwsLCwsLCwsLCwsLCwsLCwsLCwsLP/AABEIAMIBAwMBIgACEQEDEQH/xAAcAAACAgMBAQAAAAAAAAAAAAAEBQMGAAECBwj/xABBEAABAgQEAwYEBAUEAAYDAAABAhEAAyExBAUSQSJRYQYTMnGBkUKhsfAHUsHRFCNi4fEVM3KCFpKTorPCQ0Rj/8QAGQEAAwEBAQAAAAAAAAAAAAAAAQIDAAQF/8QAKhEAAgICAgEEAgIBBQAAAAAAAAECERIhAzFBEyIyUQRhcfAUQlKRofH/2gAMAwEAAhEDEQA/AF5zaaklK2ULh3ZuukOfWG+D7RaVAjuyzAJLNe7Gr1e8DT8gmFQUlaUlm8PrzjpeSzGZ0sebwK1SCm13v+SRWNStc1WgJWosWokkM69LmtWehNHekT4dadYoCdilAd+datCrLuzEyUpSiUzHBDFS0+VRZix61hpgsJNQlTBImMNC3UWPEFEhRaxDXqBElkuxo8lLaGU/DSpehU1TaUpAlhI1KNebsm1frvmMwwXhlzUJ0BK071ul/SvzhBistxJWpQU+tYVqUt6fE7it/l73fBiT/DqlFQAWSVatZLuOUsp2EDGxvUtbKfKmMknUSDS/R+rxJmE9OtJGoag5Lihbpdy7wRnOU6CkSliYkguwNLs40h6H/EDLy4koBYJADkgkhipwwd+GoJ6QkYy2Tth+TKCZktSlkJopWlSq1ZuE3p0i8I7SyCdKSony+rn6xQpGUpQviVqSwI0JLim7kDrDXDTJYUhtfiF9I3F4aM5x0XjxRmrkXjDYjU7AhqV0mtiKE1EBKxIRPAN5nCnzA1bdEmC8JjJalKSlaVKFwCCfl1hFj8wlzJ8ky1pUEzik6S7Hupn3SL5bs5qVUWBWsWKX5l/o0LcRhMVMcHES0jkiUp/czQ9YmUbDc2ibBDi9P2hrYBZk+PElJSup1GqUsNhYqMHT86llJA1A9U/sYTzcOVLOkE1NvOAJpUnEIBcBiCHVfi2dn8xCUNZeJOJSsakFw/L94keAMj/2v+x/SGDQoTUZG4yDRiq/iDlneyJZBUlaJqClSCUqFFCik1F9jHj6MpxCH0z5qSP6j1e8e4drUvh/+yf1ihZrlukhQKmPUmvU7vevWGVdAd+Coy8wx6GadrB/OkGCZXbDGpfVKlLA5Epht3HXytT5fWODh9qMb0r9YzhB+Arl5F0yfJ/xRnBRQcOugcjUFBuj19o9LyLNjiZSZvdqlhQcaiC9SDYuKjcR5pk+TKmzllKQ4SgNzckAerR6X2dw5l4aWhQYp1Aj/sqHhS0hJty2xi0Y0ZEWIxSEAFakpBLOogV9YpZIkaNQFj85lypXeFSSGdPEOLoIoM78QZ5mKKAQlVQgp1EBmoWrz8/aElyRj2A9LjIoOVfiMoFp6CpIAGpIZTvXUknk1oYYL8R5KlKExKpYBLFwR0BYu8BcsX5NZbWjccSZoWkKSXSoAgjcGMilhKN3A58o7/hAWr9tA+X5iVy9cwBPs0T4yWmb3DMQJ8omvwhTH0raILZ04skRhL/e0djAWrA+eSQrDrQ+krSwI2O1qxLl+GQFTCgOhpKUk1oJZBv1F97wAU+yU4KM/gqesc4/DBRk3/3pLtSmoAgttWogoSQ3tGAC/wAEY2cAXgoSxHSUD7MYwGcEXEYMHakGpRXe/Mwvy/WRhnWo6pS1Lf4lcDPSjOqzWjGJEYPptCvPliRJXM8JAYHdy7dT5D+8WBaglJJcgA2v6dY8u7V9rlTFaRpCAFJBorU9DQ1Ao3vSkYKVgeZdsJilyyhZGhDC991bEUcRZuz34lhTJnFSWBdQWq+w8QrtQco8yXNdizU+z606frAZzbF+W1h84co0qPoZebSmTqnEBZYPMUH9Ca/SNzkSgtGoss0S6i58q1j5/OYroHJAdQc2NN77CDk4ycWmqWskbhVUkFh51c05iBQmKPeZuHCk6CVaXe7VZrito7wOAM3Fa1LP8kSyAwr4wxtyiqdie1UzFakrQRTUFUI2DWHWv+YuOVYyXLmzdagl0y2JoD46CvnCsFbLA0biHD4tC3KFJUBdiD9IleEsIr7TJ/kH/kn9YSYvChSJqSPLodK2PpDntSHwyh1H6xXBg06UpBUAgg0Uoc6GtRWxh0xQP/QiDLJAbfrxF/OhAiEZAru1EtqBAAfyeO86/EheDmd0MLrSA+vvLg9NFKgi5g/DdozjZcuZpMoB9SAQXez8IPUM28NYKCcowAwwmTFWC5bs5LJCyaCp8VukWHLMYmbL7xPhUpZFGpqU1DaFciUpUlQUoqJmCpCQzvRgGp5ecdYbLcQRpRMEqWlStIQkKUouSdRXQJcmiQ+7i0CMqdmcb0N8RiQhJUqiU1MeQ5/nC8QshcxRQlZKU8qsPBah84cdrM8mhSsMtQmsQToZnZ+LdNC7PtcxU5c1VkqdtgCPNxT6esR5OXJ0Skq0bZwACWDsFHnuzVp91eOVTQg+MMdzUNys73+3geaSqigWTYBlBQuOIB3Dip5NWBJySygSRUMCQob3TsW5GsRrYg1EyWtyRUhndhvf729lGPWZRChpaoVpfS4ADMAx862MdScENTOQGDLSoggDpYg2YHlzeD52JlBBISLMom9KBykEmp+ZrGTpmMwXbJaEJSmepIFkpUWG9Gp92FoyAv4GUajuUvsQHHuoH5RuGtGGUrOEktrUm40hQFvdxBOCxC1aVKdIC7lRC2FXIIv5R57iMe7zEkoKSAE6nu5fnbcnf2ZI7Rd4ZKFOQQEqNdTuWbbl7xSN4nXDkdbL1PzjUpKUrVWzDU483DUqY6w3aEyJhlro7Emodqb7X+YhbgkypDqd1CjKUOumwZIZ/eOcTmGGXM/mJJNnKrAnYCjO1Ym5aoebuJckZ+hRTVCmZfjTTSRUvsCCbGgPKG2HxaFh0KCqi3rFMy6dh1JTpkpVUJBUkFTnZ1B2JIZhv6wYjBplknDJTLWAnUnSNKhxEJJBdy+zig9eWH5SjKpWcynZajMADkgDcn0jsRU52Yz1FIVKdJuLh7MRQ3q0M5OdJFFApNTpZ71rxUJ+W8dseVMexym/rA2FdpNf/wAcx+t/2gYdopNOL5QRg0ulBSpCggLqCahWrpRQ1CnS8WTMF6uE+seOdrJQE5SkghKxqDub7mreQ8hyj1bEZomX4krI5gAj6/WEmOkYafMQpSWZwQoM+rckPZmbrGQydHlCsHM0lklSgNrUqzdGJ9+UBqlsbMEgPcVdwK39I9zxGVSk6VJQ9X0pAZSShSVXYV1EuP7iq9q+zAxihMko0EABYJCQwKjRILO5+3eM5JbZrPNJS0qLb1639IIw001Art5mrfMekOsJkJw+sTEqSokES/iAoWL8rVufmTMxDSu9VKCQFGW40B/CXLNsB7c3hPVXgzk0G/hzmy0YnSJfCpOlRKiNI8TseTFyOY9bj2rzVEmajWrQFpo9nD8vOJeyWKkGRLmMlC5iEEoo4qW08gRxNs8V7tvLViTI0yVBKVTEkadTBIGk+GgVYQclIGW7Qfh+0ktJ1JnyweYmJB+sWDL/AMQW8a5Uwf8ANIV7ih9RHnSuyyWLpCW5gcxd+jx3L7Ly6AhNVECiah6EG3haB7V5GfLfaPV8T2qw8+XpRMTr1JOlSkg3q1WPoY4MoFcwECgJHRgGaPKRkkqUUMCJqCOIMz3/ACtRveLjN7Q6Ug98o6vErgeuzabEU9R6zfNFLQmSbCc7ysTEIIA1kqrzbSwL+ZgXBr7oLUALpA2odXL0jifnqlIAlTQVDVsK2JY0FhUfYDy3MispT3hSoflSku+/EnleJx/Kt1WgNqy+lLSFMSHMsuDWoqxjzHtfIUrFrKFKPChtSuInSHc2ePQspSsypgVMUussB9Ia9tIHSKJ2jUv/AFNaUh5QCXVzNaDmRR+W9w/Rkltj5Y7FaEHWoanSxLAAkKAJS5axLAm/IUgSdmVg7EGul1HyszV6QTjcUAojjTqIoNLG7AW5l3dtULP4hTNKHeEO+pTKBu9mU7g15COV7dnM2QT8WoS21KcaXDVb6af0BvGSZhWAKK5lLWetXoXrTcACtY0rFiYNBDVYp8KnCTRSQKsovZrc3gjKFJCFFTJHhLjSxtvRmfz360VUAydLGg91LdIUo6lKYl/CA7FTN4gDz3jhGPMpKTVNGEslxsKFiSat+94lxUp0IAWwSCwHCAdiCzlhQuRYWAhRIxczWZYSlSlG6zSm7ksw5g33htSMNUaVjV3IL7hIL8y52N4yJ0hTDhNABwzCgUDUTsIyE9v2Yr2Y5f381WlQB0g6fzUPLxHYP7xrJOzk+bVAKSCG1Dhclqk8Io7vyi25BkMhJ7yaVCZ4S6XR1ALDivcna0NcPOYq0OEE01OCALUOzNu0B8jiqRROhPieysxE1poUgsFlIDuxaigKgkbU5CKznMyVLmKGhQIIJZZ9Xej7UF/WPRJM6pYA8wx2JaFuNypahwhKC5bUkEXI3DmhPO8IuRXsGRXsl7TTUoR8aT08NWFb3uw8qwXifxCUhSkp0mjFTF3uA24HM84aZf2PwTDvEL1i5RMUhHmBt6GJj2ay5BDSwH/MtZu7NWIuPC3bBjH7I+xufqmpUmZrJDkKHrQ9dm6xYsUhMw/7WoigKzRq30qCvVjtSjRBIkywkBCkhIG1ABEa8fLbhXqPJNYV8rv2oW2gTFZalPjX4rAPT2I8to4ybHiTNC0KUgihNQ/S9t4UZ5m6yx4gNg+ly4Yua7gQmw+ImFTgg0LAjysoGvEWjqg5OO2Mmel532jSpOhZTxhipIYkEVB2INRaF2G7OYaYgKCAQeYHNuUVHETiogVfSGNhR3DseY/tDrKM47gJBA0GgJNr0IJc26MYDyS+TDd9lglTVAGVrWlEoaQAoUF6ODYcrekDTOJtM9YFgQQphR3tV619heIF4tPeFbkFVilhyJa9GavWMkT2BA3uqgNXqRdog7DVsFzOQpaP5ulZqygSClN63KjRRZyet3GyjFL40GiZe/N3r63qY7/1RalByyQXN3PJgCQdy7Pbo+IxDspKisOSAkNqsBpINS938oLbSpmuiDFT8QmYkpGqWS1LWdy1Ut03LuLQzwGeTCxJUCkEKR+bka1eptekLJM4hCa0YE1avk1a38ujRyqYVKYqKf6j4VeTOxpyFt4y3pIVbYRjsWZjrOqigioLD/lRmfa9RuYUYfGzAshSCUBzVgOG7EWo6W5MxqwcYjMiwQiakEFiaklmYClK84mwpVMTp0gFN2Fxc7sA3qeUF6W0bvQnGY61FlBJTcOAAAVUpV6AfODJuYIeWoockmoJBoByuGAcfrEeN7NgK1lF2el9q/P5VpG5GUICw4I1OA7AD5UP7CM68BcWifCTygFQICXugdA2oVY9Ws3nGFQ1GZLW4LEg0HIsQHIoeW97CPG4KVIVRSjrYUYuQCwqfSnO0cYDDIWXTqAKQ70IagDEU3LDrziSS+Qv6LN2b7RBMmdJmhSVKGsLJAB41UfyO+yfQI8xx6TM4HJa+pRSHDauVvi+gMQZtgELlaEzNCgX8Rreihbe/vGf6Z/KCUnjSlIoWFB5VHzcQ+aaVjS6FmZSlLGkMBso2p5D0fz9Vs4GWEypSuIqAKkuLnfcJtV2pDSXPTLDM5UQkFvFQO7n8xPo3nEOIxCZAJCWKiKl6kUAqo8i36UMWi30IdSMGJbAKJXzId7D5Wu3rC7N5hC0AmwOoFwC5HiKdv2jpU4yklSjrWaECm9QFEAOHqw5N1DRPQqYoqTqQ25Yak3egJHKlaBopFbsJvBSFFQKFm1SRQCwAfep+sOpKFpIWeNgWGlkv/USXrZ3tHJzAKYMlTgUUDXnpdgXsLW3pBJwaSN0vck1HrYN5eTM8By3YAQ5hpodaSLjQSx3sqMjpUqWksoyFEXKmf14IyNa+jE8xC9IAVpudSi9eiXu1fV4mlYkKdprqDkEANalRevIEnpAk6VVZStCVF7glNAXJrRyq7nzNRCXGTlDQUpsG1BTjlRjpPVn6tEVFy0HZZMFitZbXapOmjPzFq+7PBc3OBLKQVPqdiTqs73FLXt9YQYLDzNJ1AORdgTZg+mpMFDLyolpjcQPOg26eXyDtCuMWwbYTjM8UkDSkTQDUvWp2PhJvvEOIxSgjvHUn8yilimlik0u1iXdn5F/wDMOFSbcV9tjt67D0EVgFhQofEDwNoZI2SG0gudrnygRpAphCJpUjU4BIoSDe7fSjG8STMbpl94ElKtDO1iQHbo33SNzsYG0qfVsAkOjYEl6AkH0aORKOgkl0OHeopa45gHqx9cxr0I85zEhRSbiWVJVsQdJSCK6VAkj1S9Y6XjRJSlw7eIiv5T0qTVzzhviMOhYcljqAs/CGDN6PXerPAMzLpZ1bA3rqDuALnzDxeE1SVATFuIzBK0gg6dgfCCTeqjbxXv9OcRnZ4kp9CEhr7lVelOcBYjJVpmBnU5cMNqP6Bx9iH+EkBIZTK8kj9NqX3+tZOKQzoJGbhSUgulRZmbicWYuWqWUEnk4Lw3kY4KkGTLfVfjQTdixN3DAjn0ipz8uWuYNBSEA0cOzs9OXT94vXZ7soE7hJZ1JD6SCKFLu4PmGs0IoOMR+OLE2Jy2eAQFFSSA5VQHp18w3zhzgcGGQhSmG3IVJfncw5xXZ9KEldXZzWhbpYf4iv4lawVHS6XYAK36gh6GJSvplHDegmbl0r/b1BWly4GxJrU1rVub9IgVg5JAGshNS/NqA7/CLeUQYGYFyxVSXAuSSkpJtTn0Y1sLTycmTpUSugUo0NS5uAdgBYv8AKFundioIxGUBaCZaStiKfE7h3p7WryhbgcYgiahQVLW1FAaX2fiNbMKhmg6RJmhRCQky6sRpBL3Frg16veOcRk6V0Cild0vVIfmHu/P1gZeJAf3RrD5idSUqWFCgdLv5vZ/WGU6dKVQBIOk3Jezg03hSnLu7Gk0bdr3q9TWvzjqVhVXoUhqBgOns320K2gZtaAcWAmteIAgpFbs3MlybvzakL8HMmK7woBNCDqJJFC1W6W2cWq1kxDlJ0gEn6hvpAiZaUpJmASx+aqdW6lAC5Dfey54om1XkB/h1UBVpVpNQznyG4Apfl5wNKUUrOpZYEPQ6WufKtbXeGeJwa9OpLqSQ6SnhJ5m4Iqwf/ELlLcd3MQFKOks1Byd7szkizGlBDRkmhLGmGl6pgm6v5elQSD4nYCr8g8TY/KZcySULZIUAyhdxXmBz4XaFisd3Y4noPO/KoB3v82eIp+cplkrCtQPhoWsw8qvXdhyhoJ2dHHJdFczPAGSooA1Hc8Rcm16WINPXaB8tmJkznmJKVaeEEMxO9aCj35xbhmpVIC1yyUBKnUpnd/EPiSCRQi5Biq5kgGXKxAYlS1BTA1Vqe5/pKfeOyNvTDKCXQdis4SC6RrZ6pBJB8yAGf9djC9eZmpWgkgsQpVRZyzBvPm1IXHHkT3Rwglg1aWLP505U84Zy8GVrOolBsyUglqVdXhGwOzHnBxUSVUalAkA90hb11GbUvWrFnjIMTk8tIYKnhthqI62S14yBkv7/AOgsYZjNTKSsoWkqUXUss70SAhKSHcgkua9N1eBnmaldGLOqhKa0q4ZyWvyN4ZZhM1pSFsZaSDzJOzMBUt9axBJkSwFBy6g+2qou5H9VohksQydiqZMJZIQUqUptRBKFKJ3KlUDk7hosmJxMnCTFS8RNnTJg0v3aJQALeE/zCCWaxMBZJlQTj8Ky2lrmocUSz0FaOTz5l6Qt/EWTpzPFgbTD9AY6YRjJDxSHqu12DHwYo/8AeUn5BJiaV2qway3cThzUrECg50lHp1jz+YBVnbZ72iy9hso/iMZJQQ6dQUr/AIp4lfIN6w/pQ+hqRc+0OXiSqXJSfyKSoaFlaZj3CtBZ3uHNbxvESVpSpUwpQF2ACXduEtXhIayrMLtA/wCNuIUjFYcpJGrDpsSBRczaxoSPWKxl+LmTkJlpKUaGJBFOEMFBmGq1wbe/NPjrfgm1TDDhiJMxalo/lqUDcAkA6dII4iVMGLEP0jgrKu7lhlKPEQHvVySdgKV5m0NcvliWqYoqJClOA1qUcl3oPWOJ2JZqkamFwbndr0AiOWxZVWhdmCAjSFJIWBViAHLDyatP8uEqcpDFYKXBZIOoF2Yg+Tj/ADDLGykzEkFQDVDi7MAK2FBXp5kSZViTQYhEx/EkBAAAFH6187esUi9bMq8irAz5qleF3I5kOaV9Y9IyXHKVKQopAKQK1ccyxox6QhwExK1hKZKkk6hrQWVUC4FGooFmdxeLZIy+qSKMGAcsQ9aXHJ/d4pKdo7IRXYQvGLUkiiwXBFvpe4tAw7Oy1cYJc3q4Nj7b0gCWqd3xTpKOPxEhgyTWnMq2O0RZrls0KCxPVpIolJ1MWZVzuSadekQd1djOaS6CsTlaRLVpUmXLQashxf1N2POFeKwPd92or1pahTYjcFndw194HQuYJjLB0qHhIqQHAKuHUS7+URIlJSTpWdN6860ff5RJvdEJvJdBZxqCkBJbbxBneym59W5RmKwylatIY0IUkHetQbC0SZNkEyfxISopHJJ0m1D8PvX3MWZGUTglX8sJKgfiSAT8L/TpAhxtg44WvcyrCWtMsgq4ql7MfSEc3FzEcKzqB2LFwebB6tRukX2X2aUA8xda8KSS3kSIr+e9mnDhdtlqAPVtveLR4n20BwA5EhaP5iFNqSz1LEkCyUajyB8xWJFTOAKWEodJsVFmZiA5ApVt+RgCTjCElKTVykJLklRslxQFvJ6es86d3ZBW+qhOpLIlN8WtI1KDsKFiWjhnGSezmegc41S6y1d4CQKElTnzbUaU2B2vBk/KxMSTr0qapSWJIDtQFLkBi3IvzhfhlpWmYsKC9SgjUhLIfT8bWACjUjYc2iRGOSlYkFaFBZITxF0Vs2lIGzddV9z7k/aZHMzBWVcjd6jlc8mv5xz/AOFFkS0kAIOkuVAKANSlquQATUtWJMXhJgCgF1XpDB3AF61AJ/MQdusWvKJmmWhKgs0SBqZRqAKadn/Ux2Q/kZIrfaLIDM/ly2SDxEUsEne9SAzNc32UYjLj3PdlaWBCnSkJLUFaVs7/ALCL/NWl2JAUHYPzoD7fWEGfZQpWlSAeFtXNvCbn8taOeJ6Ue6ZVWeXzcoWJ4lAEFSmSTQHq5AhjkmX4pc4y0hY0lpjhtOk2dQIBct6xdsozNCZCi6FqlrpqKQCSeDUz7OEs7lMM5U5CEJKtKdZKigVSCfE6gCdRclqXbaLZNrZmyhTM8RKJlq1qUm54b3O2ztGQ9n9hMMtRWmZP0q4g2lVDW5D+9ecbgYwBSBBLYDUA9G8wXHIUJd/q1I+6qBRwHd2saAJJc1bY+mxc9I0pIP8AxuWahN2LO7+bQLLSuYCZegsC7uCFAG4elX/TnHCt9iUE5WgS1onOdctYUdaQ1GNHJ2De3KJM+yUY7ErmghJmMakeIsNzbSlvUxvBYUIcBZW6UtqetASXIsTYbROJidAUpnDqSXLPZqGob9YMeRp6Hi6QtT+FuIA4puER/wAsSgNF3/DzsacKuZMVOw8wlOgGXNCwLFTlmeiYrsiVhJq0nEFkgktZSyx3TUMa8qtF3yGfIlSyiROkJBOl1K4rXAIGsm726UaO+PMpRsdUUz8bVBU7BHUGOHWQoVBZZ3a37xW8BNSlMkukqbkymNRqYsRQ+Txcu3cmTiZkgMRKkoUhJBAJG5L2Hn8oWTsuld0gYfSQgHSonextcvueV45+TljJUhZbFUzFEBtWo9SxJLt87lxYs7QPiMYkL0JcqLWIatGJqHYB/raGM/ABJJUOEAFRAJHskMpgDRhvCz/T5sxAn9wSSaEMAEpLOEXVvTSWF4nGnsnVhGLxGlZASD1dwGdq1c7226iCMhzYrSpBopJ8QI0kHm/1f+wmPBQSGUVMCAbFmZg1tRNuUMsswXcoBVxLXpKi3MOb8qQGk4mSoY5RilS1uVF3LlgAQXf5+ty0N8RmygQaXs3Pq/zFISInIZIKakMHNbVvYN9IiXj0AFTFQBBPoRU1ZmO94i02Uza0i5Ss6TpSVp1OdLgmh5H75wuzPPJQfQhGgAhZA4XB2YsGB8+sL8HNw61a1UBABAbT59GtTnzgvEJkh6hSfEKcy4et3L0/WEhyO6KubrsKGYylib3gJRViPFVRNKvQFN22pFUxs0FZ0EkFwAzA3vsfPrDLFzMPMZCgoBRG6gBYejlgw69X6xWFADhDpADbkAda+/lFpSjdonOeR6HkCZeHwqSmY6FhKiVMGUoBxQD2qzXjzX8Wc4WjHIQFq7vuEEaFM5VrLlr7e3nEmMzM90lCyWRpCfypHF9WA/wYAx3ZvEZlPw6kpPdolJlqmUYaSsgGorpUmOrg5MpUD1E9CLIEmYrSs66iqiVUpz8o77M5GZ+JlIZhqdRFwAyiXFXowi85Z+HicMsrM+WGAHGtCdwS/F0hr2RyGVh1zZnfyZjppoU+kBncilwPaOtmV2VrtJiJQzHFIWvQUrQpLMCSuWk0Jo+pW/uBEWGxUiUvSJoXPIBZStR3LEpSwDbU+kHdssulKxs8lAXq7olw7tLlsGu3CNmrFGzvLEp0iRKoEKUokqcBJDsVFmYiz7R5E4R5ORxtkmrlRbJkwig0ylLKjXiqw1KJCmfd996VhJluXSjPT3J1lJc6mdI3o4KnJDWY6qQqxuLw5lnulLlqKUhSACULI56lKZnO5FOsZgM/7rWtjMmq0gakhSSBQglwUizADblYR4ZqLx/v9/kFMvgwxOyQLqAD6gxNHcV5Atu8HylmWkhBdmdJVsPEGNXA294qGX52qevUgIl6RVBVpJJd1WttS1PSzozrTKQTRSQKaidhzJ5c/ZyIEG+ONS7GRk7OCJaVrToSVJSKMQC5cFQKS5qBZgKuYw4jWdKVJU5oAXFqP0pX1tEM3NROISVAq3CgGUBUpJBCqkGr08njWOx6MOoicmXKSpKTqQOFbllKrxKrfVyYOGfpjK+ii2VTEZSJJCQUJmJ4ipyLKD3FS4FNurmDcyx00yxKBGlSTqW7Ah+Gl0sGBbndo6kYtM8lXErZlPTdq71HyiaVkJmEaQXdmqw1E36V8hyaKxlvYyQnTl65fA+D4af72n5BQY86RkPU9g8aqo7pjUd4eL1YmNRS0HE4w0lMtAYOzsXqokeXnZ42MYA1k6yzEV31EuHIuaiFCMymrKBLlzAhQDqTLUeQ6hqbNeGM9Al6QRMdRCavsDsTUeV6PHnyjJdolOWtE+Y5obhKFChpRRfTajs/PpHSSO7SZRJCaVYH0fkNx891hm6iRLCXS4Vq4QdbFmFQ9/feOCFqCi0xk0LVBcfEGrsK1sxIrArQikcf6QFzFrmkpADhIqwAL7+Vt3iw4PCoCEjvCkA1YkkudIttSEhzFSEqCWI5gAEeEC3Q/XziT+ICkgIQopsb7VJu55PDNt99DJlgx+EPGUkCiG6s7niB0u6bdaCAJUgpQEqDH4ms5qz/AH6QHg56gsFALMCrUoeh8hUVrQ8hEmHzHi0mqRTa9bkVN42OtFMdaDpWYBH5glwDp3LswNza3zg6StASpayEpZNAwBLAHhFnU5p0rSERWkVBNGYUA5jala84w5kixDgBRLgKFWZ3NA7VIO9ReAkyalQdiZidbu7UBFd6uSOnqOcL1YwUJYA/Q+nIfPpAWYz1cJRRBYVAq4Opz8IBdh8zA38aOECrM5NXL/f94eMQN2MJ+JSklRuWFTaocc3fnClWLJWpJWwGghxcs4HFQcySIgxePTYqJILMTzJ3bxXO7chBuV4NKymYtRAexccPvW923vFKUVbMGyElehS3SdgkuDTZoNlImIqCSlRYBvO9a86XbrBeHUlFyGuQ5ckMQ+wLep9Y7xE0FQUhTGpKS3O9evtSOXK2GvIHMAaoJLuAb/NgI5l47U6dC0osS4rR+r3+kM8NiAkMAmtAHSBcC5pQP5ergEZugqWNIVLBZ2NjTcOzux8ucCn9C0awqUgeIqdjpJqCxa5Jd3rzO8TYzBSsRMSiZM7vQpgbkA2ehpZyAWpzeJMNITZCSSLpAJb9qnnGBajRKUlfDRR1M5flsAT+0GEqlkFLyhvg+yeCl3X3hZn7qYr2ASA7jzg7LMPhpBOgYhYIYjuwkEDZ5i3APIetIERMIo5rziVM0xR/lz/Q+TEmf4LFYmYuZplJKySUFagAPCkEgVISBZnJO0cYLs+Qp5ylVDaEy9aKhjxEPWvFQMwbk/XOJ2EcFfSI+q7sFpOyt5h2AkTF6kLUh7gAKHo5Df3giV+HuGYArmk83SB7BP7w8ChG1TIHrz+zZfaK5ifw2QCDLnKBFU6gFWqLMYhxWTz5UxKlreUNRUwF2o7sSCd6m3nFqTN51+cdnDpWA5oKs1HrU+8PGbk6kyiipdFV74OSUgXIoR0vBpxYmS+7mp1yXDoBIdrdKFvaGc/KggF31F1GruRW/S7f2hRMkaSAXr0Iv8v3jOLj0K4uJzhcDLluEKLfCCAPQs4PmPleOMdj50tKpiAykhwQKHpS5LfvGEb08o6SpQq7fKF2ndC4tbFCvxYm7Jago24FfnWNQcqVLeqUP5CNx0+rD/b/ANj5MpmDzIJBZLsDpY1SW6hj5+cXDL8GLkJSkpSVAAuSw8SailWWPZ6xXzl8orR3CVJAA1d4qqiRU2ZLeEMA484suBRwcmehVY6QAEH4K3ukmtIpy1FNLsSSo1iMMguhwlawKGxDVINQq9q13O3WDkoU0suGD6aM5enNx06x1MkEAJIcEutxSo+JO2w1oo0anaiShNAwGqhUKUKTZYBABHS4YxzY5EzqZg5aNOsAFyw0pIfhJblX69I1l2HlqWXDtUNze7KTTzD7wunYeb3odOqWUtr2LuA42ULelyLPMvWhNyebOWIqKf0uNv0hHFxHirYIwllY4kBykAFiAr+oJ4no/nvC7G5aCtQlkaiAQmpN66iOYD1u70ENsatOnVLSXJAIfzIvR3ah50vEOGDTBwJ1qoohyoAD4qEUNGisG+xrx6A8Pg5gQRMSAavyAqLg2p/eI8PlYsiYQpjxKLtQhmfSoEGzDflBWMxKCWBNDberf32ZohmkDSQoOdtx7U9jd+UZuSJt0zqbpkpfiUwqkWtcIFAGrvvAWOKSpJlipd32VeoejcJYcw0dKmKKkMbEEK0uR6HpBZkNNSpDJSEkEsAVFRoSw2HUfMwE68jqmKMJ2aVOLr4UBRIppJ5V9RQjnDVOXFLJZ2Nhy82+cNZ6wbNQ0cnnY7egjjDYpFEgBWl6KGsE3PR+jHpaKyTn5Oj/AB7X7I0SGSPhZg9COr0v+scTJQSp9LvZyzEF/R257xJk0jHYmd3ctKAAon/aQlID3J0mnqejvHoB7CBj3i9VA50gsTcpfls7wP8AGmutkcGjzOdhNRUPz3TqoWvRvc8zZoly/J0ipdKQXoW4utvJh5QXmuAmSZplq8IBLk3vUEh9LU3JLjYkZhEK1K43TpW3UgUr0e1LbM8SafSJ+TubikCWCCXIdik9AGdkqrSm4vaNZZhSqepatJISKp4QCbskFqEAPaOMUJcxcxDBwSkBxwkFgRyDmtDZt4a5NlgkoKe8UtP9QCW5s1YEmkmiupfpBCk1dv2jpSAKvEqlN4XjgKjnbBpEReOH5xLNXyiIF+TwpM7AjZTHKqXMYVgXp5wKZjFIjEuIxM5JsR7iOjMA+2hthqiZOJU16df2jeKmy1gakBwAHDinoYgQ55RqfNCEkkOw2iikyyk6Bp+BSQGVp9PvoYW48MpgkkACt/q/7dInnzwuhoAaMavtTl1hbj8y1AJTqVtsG6hqVt/cGKrIk5fRtU9qNGQJJwU1SQUhakmxCSQfIxkUwYuLH2ASlBbLpCZp4QZige7DX1KWaqsWSfQw1l9l1lBVi5wJDq/loQhKXo5URVgN+vMx32g7WycEnQwMwANKFG5A0ATcUAe1hWPNsxzvEYyYNTlyNMpDlIvsNwdzXrHpYZLZ1Oiw5tneDkumXMnT1Bm0KSlKdqLKXLvWhB9I5wk4LJU40lIU7GhpVQB4VXDppU84zJfw2WrixJ018CfFXmbD09xB2YZlgcK6JSTMmIcNLUSxFWUsnnyKtx0iPJwxaqBNwtEErDpClMVahRzUkGtWdMwUNb3cGOlSmOs0egtpVQWPwhgb87h2iHKsz75BmGWhA12S+mrVuSDtqFCdokx01yASSSPDckHcpssD86ai5jixaliyPWhVNxa0lQKVChIBUEF2NAPYvXlAWAzNZSe9dA1BIsFFvzGjlyQzbNBc2UFv4lEvoS7AH/8AmtQKnZ+AgufhJtDMyktWYooTVTJGu5oyidO1ajptHTikY7l4qWtR0KQ5IF1Fkh9wX1E+TOw3djh8OVAggACx3NBzNnJFfy+kI0mVIKWDEjhSo2CbObO91EACsZh+0A1MQocWkTEsEOPCHQ70uXPkWhZQy6NQ4xGH0jUugBYUr91EC4mdwEBTeQD9LRpOaUotBdxpKjq3tdJ5PUfrknB6iXSAm92Dcxy9I5nHHsHQWmXplhcw8LOR02LgijF9LV1bXjjBKQFoVLRqKh4rgA1YB2Fnt+8HTtO5LHcD528/aIZk5ikyxrCtVGLjckE8IaooxLi7RSHJejujNdFp/D/OAnEplA6TMCjMSoh3BLAAEszbne1o9UCaVj55yTPUmdqKNExJvuCH3Ae7e0ew9jc8E6UpKpqVqdwH4tLs7XZ6R6HGtWLOSkwDtj2bE0KICdY8BOxLOP8AiWAPVj50CRgFSyoL1ksoKBASEgVJbi6AVINbaSI9LzbI58x1Jxa5XEWCUJIAB3ezD4rcxuarm87MJQUAtM9ACzVGhRoSNLEcILC7tUku0LLji3ZNxUisZpNCJkwpTLBJvqYuS4slmpuQCzPvD3BTD3SSTqJAqLfJ4En4OdiT3ikS0gLcpSpWsgBVQlIsDqvXozR1mWIMlHCLUFKfShrHn88KdIPLBx+PX2HLUYgmY1KRxEe7RXJucTZitIBHNqkV23tXb5vDEdllzVjSFhG5WxUouasnhAYCgJ3hIfjyZzqLfRDjO0KQWTX5CI8JhcTiTwpUR7D9zDmbleEwGlWKoVKISw1KYAFSqeEAnZtqGLQvOpMgADSmgZN1HkyU1r1aOtfjJdlVx32V3C9icWoVWlJINSCrbqU18+UGr7DmWkGdiEp5cIS+5uqsGYntNiZgPdJEpLgalB111WFhbrCuRl6lfzJhK1E1Ky5b1Nof04LTHwX0SyuzEgGmIpzFfOyTHEzs7KBYTnfnRuo4R9f0iwScZIRpAL86E+W3WE+e4lUxf8ocGmrEgu7crs2/pEOSXFBWLJQirorkydJSpQKphCSzl6dSw8g/7RiM0kVCQqrfF9X+v2OczzGbLbUhLGlQGDeXD5HyhHi1LmrbSXJsHCiQ7MKPTmNnO8csLns5r2XXD5ElaQoT5YDUe4dxty9PlSHB9l5YLzJgmVcJU2kO3iFdfuOrwzyTHJk4ZCDLdYDEOGBqTUDZ9h+8MDn0pwTLL0eg29fKO6LhWzrUUvAIrDAlzNT/AOdvlt5Rkam5ykknu0j0H7xkC+MezyPLMsm4qbR1KJOpRre5J5XrHqGT5Lh8BKKywYOuYpgW6Vf0FT1gbJsEcGgJWlkllKWgkgU+ICoArWo5tFN7V9pVYmYqWCruUq4AwD7ajvqa3IHnfvfu0uheiTtX21XiQUSdUuS3XWu4GpjQOPCD5vtx2e7FTJ7LmPLlHpxKHR/Sp9Ib9juxADTp4csClB+RPTkDDTtf2sThQZUus8jnSWDYkbmtE+p65vxENeWd4pWCy+Xp0AKIfQnimL3BUSaJpc05cop68+ViZrd1KSkvoSAxfchYGoq2cUcjlC7AZTPxc1kknUXUsuRX4id9udo9JyrJcPgZRWop4RxTV38k8nagDk9YnOEa32K1kVCdLKHATNmMWICCsgc1JatX4k1DmhpA+YSlywPGhb6UJKklQPJKlHiYV0KIVYOGLmdoPxBXNCkSE91LNNbDvCKWI8NGtxdRAMrIZ06Q/dhlc0jitxLSamtAUsqpPmmGNNiONdAGLyxKu770pCklnQlkklzoUACUKvVmuwF4D7QLEtHdpCUBQSrSBeuytRHKzvUvDlOHnpUjXKIKAEcSqsalaVnxhmdKqhmBuISYvEqWTqCSgmqFElD9FFlyVsN2BrVqEpW9goVYEkqSXqD5/pFhVmRUgkh1ChIo4e/C1R/fpEeXYEomAylEHeXwlYdNRQMoEKYlItdIpDSXlQSyCoIIPESpyxsABR7EQ3pqd2bHJ0FYbGBaAoOadC1Pa7eggTH4/QZZChRQBL0Y3dgRsDd294b5VkSZWIky0ErlqWhaiAGTxMQXoQKU3pe0emdp+zeHmoC8QpRw8t1aOFAJCSzqCQoBnDA1eOSHBUn+jQTTs8tGUFQMyTLdIWHU5SFEjwhY1F9IUWFAOW7LIJ2KTMIksVpISEhIfwnUSTcpKvE1XJuGgzD/AIh95KRKVh0ISJaSDL1MkMEihNSLP9YNyjFJTN0IlIUSQ6mPxJOlyVGh0GoBq/Vu1XGNFbUpFkwGKxPdATkkH4uJCAoU2UObv+sd4/MB3agk6iE8KGCnUxoCh9O2zXgiRhdNwl/6UpAHlv7mO8XjEyw6lMNuvkBeJ5D4mspRJMuWpctl6QlSSje1lBvV7bxo9lZCsM5SFK7sEvTiapKbCuzUtCmZ2mU/AkN1d/laAcTnU5dl6Qdkhvnf5wmSXgzQ0Rk0iSSlKNRB8KQG6PZI2u1oJOtRZxL3ZLFTA8zQX5Hzispxs0U7xYA/qP6mJDms4D/cJ9B+0ZSBQi/EnT3kmUsLUGUvUkEmgrqX1pzblUGLB+H2Jw0zCg92lKqkd4AVlIYAgkVY0p57sAZzLKDMly5hluElaSoh71N36wTMzVZQEBKEpDMlHAzctKg3p+sPmqBQ+nYiRRCSBNKgAl6aiTdOkkMhRO3oKxwuXKUC/eBTAt4h5BgmvlZq8oTZfi5KFFS8OFLJcqCyCo2dRIKiW3JgvGdpwwTKw8uX+ZZSFqaoOlxcijknehhXjLsYQdplKlmXp1Id1F3BfYVIs9f2hYjMJhCmUDuHF+Zua1+vra53aiYqgIQC9BU+pP6QjxuG1rmEfFUEm9Pe7/duD8jhkvdD/g5eWDvJFemYpcwlDKUFbAGrEpb9N3AB5mLBlWTJk1NVtpJ5DcJagS/maBzA2T5WtS9RBBFEJNwBua8rB+cWDE5aUMQdRNwkEsOZIp97wyjKtIbjhW2RGaOnvGFQIp8jEWJwqk+JKk+aSB8xA2mE67KNhRbmfaMgMoP2I3GtE7Bc6zbEJwWmalDzkpTrSWLKDkVsrTuHDPaK/wBlcoVNmCo4eLiFmIZJDuxPIkXhh2lV3mCw3A4BTVJ4vCagVG2/tuJeyODKgtaJhSRpYs73otJv6F+se0tRbKPbLFmvaEyJK1zJZEwBkDiKFK2ZSRYeIpLFgaR5xluWTMXOZyoqJKlGp/qUfvpD7tzjVzO6lTGRoJU6C4JNAWLKFjQ1qWeAeyvaL+HmLGkLehFlBn3PXYiBFUrM3bo9BweFk4TDn4USxqUdy2/VRNAB0Eeb55n03GzRQhALS5Q2BNyfiUaVh52j7US8SgS2UhgVMsBlK2HCbAEkEsH9IYdg+z4Sj+IW1Q0sFtqFV77D1hUq2x3vSJuyvYdEkJmTU65p+EsUo5U3V1jO1fbwSQqThzrnWUo1ShrgfmX8hu7Rz287UGSgSJKiJqxxmh0pINAbhSq2ag6iFPZPsP33FM4pQNgbl3KQfqfIeWSv3SA3WkZ2aXPxEqZSYsqKipa2IJKeaqkvQNaloMx08ywdWHmPRLqRz2ClcK/+JrFozXOJGBkgkNfu0JYamDsOXVW1LksfNsZjsTmM9IIKiX0y00ShJvdgKXJqeewXG9mehlL7QlQSkpHdJolLshPRLj+Wr+khrwWEhelRljiO4GoMCXPO3P12iaX2NmSykr4gAdanALCvE9FIb81mu0EztI7optqYMQw4FGhNubQG14BTO8JP7tWtFFUHsSRTmHPvB2Z54vEy+7nIlLS5LlFQSkhxs4clyLwIti735gW8x+opEZBBq1faBYTvsxLk4YvNkjEaUpSjUANLEqJZiCSSC7UaJcwxHeYnv0p7t9GpIqlRlq1IUU2pWw63iAEGOav/AJjWzLQ7xHaNa0gAJSaE7uQXpqtUPvCubPWoupTnqXP1tEWpo0of4hXFeQ2yNeZoSCSoD6+3mIVYvtQkUSlSjzNvYVMCZ9o1gpXcsU9asXG96dYUTEcZfkPan94FJAGK88mEFSiyRXSP7XvDgT7tt9/SKxj5f8mY35VfQmO+x+amZK0EjXLAAc3TVjXcM3tAatWMixpxitj9+v39Ykk4xTAFVft7jm/vEGg0Cbk0SA7v1t7x2pC3U6S4vSji9vu8AJN/Fq3I9h+kSJxdP7+0BrkEAFqVHWw/Qj3iMGn2fu8YA3TiQQ5LRgmprX79IUhRo23+Wp9I6UsueUbZqG8nGaFApUARUV+3hxI7YYlJ8YIpwlKWDcgGinpXX7/S0bE+rNVuX30jKTRqLnP7bTFF1oQWYgcYY821M8a/8WhQUibIQpJtpOkje+kvFSTiiBekd/xRrvDZGLGM3kD/APWH/qKjIQpxQ5D79YyFpfQMSs9qZhCcKAS3dJN92TXzhx2bmEIUxIcodje94yMjsXwFfyA+2gbFyAKDuwKUoZinEIsGgCdMADV/eMjIK+KA+2R5zZPn+oj0rsQo/wABh67r/wDkXGRkJydDxKT2nL4+c/50j/2pj0PJkgYSSwbgFvvrGRkCfxQI9spHbsvjCDYJQANhwglvUk+pix/hrLAw6yAHKiCWqQz/AFjUZGfxCvkEfidMIwaQCQFTACxuGJY8w4B9Iq/ZapkvViBWtP5lPKMjIH+kz7LOTweSiB0EbKeKaNgl22fnGRkTMLcOo96sbABhteDlbeX7RkZDyMYBSFGeTC4DlnNHpaNxkTMU/OlnRc+J/lB2BSDiGNiUA+WlVIyMikfAjGOXywZkoEAgqlgg2IJDvFGxfCZ7UabRqM3es0ZGQnF2x30WDOphXlMlaiVK79Q1EuW0CjmrRY8FMIkyiCQdEuoLfCmNxkbk6RkFzJpKak2WL/0/3Mdz0Bk0H2BGRkTCDix6PESxxGMjIDCiWXdfRm9olXf0TGoyEGB8RceZ/wDrG1n6RkZDIVmx+p+sZGRk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hQSERMUExQWFRQVGBgZGBgYGBwaGxscHBwaHBodHh0ZHCceHRskGRoaHy8gIycpLC4sHB4xNTAqNSYrLSkBCQoKDgwOGg8PGi8kHyQsLCwsLCwsLCwsLCwsLCwsLCwsLCwsLCwsLCwsLCwsLCwsLCwsLCwsLCwsLCwsLCwsLP/AABEIAMIBAwMBIgACEQEDEQH/xAAcAAACAgMBAQAAAAAAAAAAAAAEBQMGAAECBwj/xABBEAABAgQEAwYEBAUEAAYDAAABAhEAAyExBAUSQSJRYQYTMnGBkUKhsfAHUsHRFCNi4fEVM3KCFpKTorPCQ0Rj/8QAGQEAAwEBAQAAAAAAAAAAAAAAAQIDAAQF/8QAKhEAAgICAgEEAgIBBQAAAAAAAAECERIhAzFBEyIyUQRhcfAUQlKRofH/2gAMAwEAAhEDEQA/AF5zaaklK2ULh3ZuukOfWG+D7RaVAjuyzAJLNe7Gr1e8DT8gmFQUlaUlm8PrzjpeSzGZ0sebwK1SCm13v+SRWNStc1WgJWosWokkM69LmtWehNHekT4dadYoCdilAd+datCrLuzEyUpSiUzHBDFS0+VRZix61hpgsJNQlTBImMNC3UWPEFEhRaxDXqBElkuxo8lLaGU/DSpehU1TaUpAlhI1KNebsm1frvmMwwXhlzUJ0BK071ul/SvzhBistxJWpQU+tYVqUt6fE7it/l73fBiT/DqlFQAWSVatZLuOUsp2EDGxvUtbKfKmMknUSDS/R+rxJmE9OtJGoag5Lihbpdy7wRnOU6CkSliYkguwNLs40h6H/EDLy4koBYJADkgkhipwwd+GoJ6QkYy2Tth+TKCZktSlkJopWlSq1ZuE3p0i8I7SyCdKSony+rn6xQpGUpQviVqSwI0JLim7kDrDXDTJYUhtfiF9I3F4aM5x0XjxRmrkXjDYjU7AhqV0mtiKE1EBKxIRPAN5nCnzA1bdEmC8JjJalKSlaVKFwCCfl1hFj8wlzJ8ky1pUEzik6S7Hupn3SL5bs5qVUWBWsWKX5l/o0LcRhMVMcHES0jkiUp/czQ9YmUbDc2ibBDi9P2hrYBZk+PElJSup1GqUsNhYqMHT86llJA1A9U/sYTzcOVLOkE1NvOAJpUnEIBcBiCHVfi2dn8xCUNZeJOJSsakFw/L94keAMj/2v+x/SGDQoTUZG4yDRiq/iDlneyJZBUlaJqClSCUqFFCik1F9jHj6MpxCH0z5qSP6j1e8e4drUvh/+yf1ihZrlukhQKmPUmvU7vevWGVdAd+Coy8wx6GadrB/OkGCZXbDGpfVKlLA5Epht3HXytT5fWODh9qMb0r9YzhB+Arl5F0yfJ/xRnBRQcOugcjUFBuj19o9LyLNjiZSZvdqlhQcaiC9SDYuKjcR5pk+TKmzllKQ4SgNzckAerR6X2dw5l4aWhQYp1Aj/sqHhS0hJty2xi0Y0ZEWIxSEAFakpBLOogV9YpZIkaNQFj85lypXeFSSGdPEOLoIoM78QZ5mKKAQlVQgp1EBmoWrz8/aElyRj2A9LjIoOVfiMoFp6CpIAGpIZTvXUknk1oYYL8R5KlKExKpYBLFwR0BYu8BcsX5NZbWjccSZoWkKSXSoAgjcGMilhKN3A58o7/hAWr9tA+X5iVy9cwBPs0T4yWmb3DMQJ8omvwhTH0raILZ04skRhL/e0djAWrA+eSQrDrQ+krSwI2O1qxLl+GQFTCgOhpKUk1oJZBv1F97wAU+yU4KM/gqesc4/DBRk3/3pLtSmoAgttWogoSQ3tGAC/wAEY2cAXgoSxHSUD7MYwGcEXEYMHakGpRXe/Mwvy/WRhnWo6pS1Lf4lcDPSjOqzWjGJEYPptCvPliRJXM8JAYHdy7dT5D+8WBaglJJcgA2v6dY8u7V9rlTFaRpCAFJBorU9DQ1Ao3vSkYKVgeZdsJilyyhZGhDC991bEUcRZuz34lhTJnFSWBdQWq+w8QrtQco8yXNdizU+z606frAZzbF+W1h84co0qPoZebSmTqnEBZYPMUH9Ca/SNzkSgtGoss0S6i58q1j5/OYroHJAdQc2NN77CDk4ycWmqWskbhVUkFh51c05iBQmKPeZuHCk6CVaXe7VZrito7wOAM3Fa1LP8kSyAwr4wxtyiqdie1UzFakrQRTUFUI2DWHWv+YuOVYyXLmzdagl0y2JoD46CvnCsFbLA0biHD4tC3KFJUBdiD9IleEsIr7TJ/kH/kn9YSYvChSJqSPLodK2PpDntSHwyh1H6xXBg06UpBUAgg0Uoc6GtRWxh0xQP/QiDLJAbfrxF/OhAiEZAru1EtqBAAfyeO86/EheDmd0MLrSA+vvLg9NFKgi5g/DdozjZcuZpMoB9SAQXez8IPUM28NYKCcowAwwmTFWC5bs5LJCyaCp8VukWHLMYmbL7xPhUpZFGpqU1DaFciUpUlQUoqJmCpCQzvRgGp5ecdYbLcQRpRMEqWlStIQkKUouSdRXQJcmiQ+7i0CMqdmcb0N8RiQhJUqiU1MeQ5/nC8QshcxRQlZKU8qsPBah84cdrM8mhSsMtQmsQToZnZ+LdNC7PtcxU5c1VkqdtgCPNxT6esR5OXJ0Skq0bZwACWDsFHnuzVp91eOVTQg+MMdzUNys73+3geaSqigWTYBlBQuOIB3Dip5NWBJySygSRUMCQob3TsW5GsRrYg1EyWtyRUhndhvf729lGPWZRChpaoVpfS4ADMAx862MdScENTOQGDLSoggDpYg2YHlzeD52JlBBISLMom9KBykEmp+ZrGTpmMwXbJaEJSmepIFkpUWG9Gp92FoyAv4GUajuUvsQHHuoH5RuGtGGUrOEktrUm40hQFvdxBOCxC1aVKdIC7lRC2FXIIv5R57iMe7zEkoKSAE6nu5fnbcnf2ZI7Rd4ZKFOQQEqNdTuWbbl7xSN4nXDkdbL1PzjUpKUrVWzDU483DUqY6w3aEyJhlro7Emodqb7X+YhbgkypDqd1CjKUOumwZIZ/eOcTmGGXM/mJJNnKrAnYCjO1Ym5aoebuJckZ+hRTVCmZfjTTSRUvsCCbGgPKG2HxaFh0KCqi3rFMy6dh1JTpkpVUJBUkFTnZ1B2JIZhv6wYjBplknDJTLWAnUnSNKhxEJJBdy+zig9eWH5SjKpWcynZajMADkgDcn0jsRU52Yz1FIVKdJuLh7MRQ3q0M5OdJFFApNTpZ71rxUJ+W8dseVMexym/rA2FdpNf/wAcx+t/2gYdopNOL5QRg0ulBSpCggLqCahWrpRQ1CnS8WTMF6uE+seOdrJQE5SkghKxqDub7mreQ8hyj1bEZomX4krI5gAj6/WEmOkYafMQpSWZwQoM+rckPZmbrGQydHlCsHM0lklSgNrUqzdGJ9+UBqlsbMEgPcVdwK39I9zxGVSk6VJQ9X0pAZSShSVXYV1EuP7iq9q+zAxihMko0EABYJCQwKjRILO5+3eM5JbZrPNJS0qLb1639IIw001Art5mrfMekOsJkJw+sTEqSokES/iAoWL8rVufmTMxDSu9VKCQFGW40B/CXLNsB7c3hPVXgzk0G/hzmy0YnSJfCpOlRKiNI8TseTFyOY9bj2rzVEmajWrQFpo9nD8vOJeyWKkGRLmMlC5iEEoo4qW08gRxNs8V7tvLViTI0yVBKVTEkadTBIGk+GgVYQclIGW7Qfh+0ktJ1JnyweYmJB+sWDL/AMQW8a5Uwf8ANIV7ih9RHnSuyyWLpCW5gcxd+jx3L7Ly6AhNVECiah6EG3haB7V5GfLfaPV8T2qw8+XpRMTr1JOlSkg3q1WPoY4MoFcwECgJHRgGaPKRkkqUUMCJqCOIMz3/ACtRveLjN7Q6Ug98o6vErgeuzabEU9R6zfNFLQmSbCc7ysTEIIA1kqrzbSwL+ZgXBr7oLUALpA2odXL0jifnqlIAlTQVDVsK2JY0FhUfYDy3MispT3hSoflSku+/EnleJx/Kt1WgNqy+lLSFMSHMsuDWoqxjzHtfIUrFrKFKPChtSuInSHc2ePQspSsypgVMUussB9Ia9tIHSKJ2jUv/AFNaUh5QCXVzNaDmRR+W9w/Rkltj5Y7FaEHWoanSxLAAkKAJS5axLAm/IUgSdmVg7EGul1HyszV6QTjcUAojjTqIoNLG7AW5l3dtULP4hTNKHeEO+pTKBu9mU7g15COV7dnM2QT8WoS21KcaXDVb6af0BvGSZhWAKK5lLWetXoXrTcACtY0rFiYNBDVYp8KnCTRSQKsovZrc3gjKFJCFFTJHhLjSxtvRmfz360VUAydLGg91LdIUo6lKYl/CA7FTN4gDz3jhGPMpKTVNGEslxsKFiSat+94lxUp0IAWwSCwHCAdiCzlhQuRYWAhRIxczWZYSlSlG6zSm7ksw5g33htSMNUaVjV3IL7hIL8y52N4yJ0hTDhNABwzCgUDUTsIyE9v2Yr2Y5f381WlQB0g6fzUPLxHYP7xrJOzk+bVAKSCG1Dhclqk8Io7vyi25BkMhJ7yaVCZ4S6XR1ALDivcna0NcPOYq0OEE01OCALUOzNu0B8jiqRROhPieysxE1poUgsFlIDuxaigKgkbU5CKznMyVLmKGhQIIJZZ9Xej7UF/WPRJM6pYA8wx2JaFuNypahwhKC5bUkEXI3DmhPO8IuRXsGRXsl7TTUoR8aT08NWFb3uw8qwXifxCUhSkp0mjFTF3uA24HM84aZf2PwTDvEL1i5RMUhHmBt6GJj2ay5BDSwH/MtZu7NWIuPC3bBjH7I+xufqmpUmZrJDkKHrQ9dm6xYsUhMw/7WoigKzRq30qCvVjtSjRBIkywkBCkhIG1ABEa8fLbhXqPJNYV8rv2oW2gTFZalPjX4rAPT2I8to4ybHiTNC0KUgihNQ/S9t4UZ5m6yx4gNg+ly4Yua7gQmw+ImFTgg0LAjysoGvEWjqg5OO2Mmel532jSpOhZTxhipIYkEVB2INRaF2G7OYaYgKCAQeYHNuUVHETiogVfSGNhR3DseY/tDrKM47gJBA0GgJNr0IJc26MYDyS+TDd9lglTVAGVrWlEoaQAoUF6ODYcrekDTOJtM9YFgQQphR3tV619heIF4tPeFbkFVilhyJa9GavWMkT2BA3uqgNXqRdog7DVsFzOQpaP5ulZqygSClN63KjRRZyet3GyjFL40GiZe/N3r63qY7/1RalByyQXN3PJgCQdy7Pbo+IxDspKisOSAkNqsBpINS938oLbSpmuiDFT8QmYkpGqWS1LWdy1Ut03LuLQzwGeTCxJUCkEKR+bka1eptekLJM4hCa0YE1avk1a38ujRyqYVKYqKf6j4VeTOxpyFt4y3pIVbYRjsWZjrOqigioLD/lRmfa9RuYUYfGzAshSCUBzVgOG7EWo6W5MxqwcYjMiwQiakEFiaklmYClK84mwpVMTp0gFN2Fxc7sA3qeUF6W0bvQnGY61FlBJTcOAAAVUpV6AfODJuYIeWoockmoJBoByuGAcfrEeN7NgK1lF2el9q/P5VpG5GUICw4I1OA7AD5UP7CM68BcWifCTygFQICXugdA2oVY9Ws3nGFQ1GZLW4LEg0HIsQHIoeW97CPG4KVIVRSjrYUYuQCwqfSnO0cYDDIWXTqAKQ70IagDEU3LDrziSS+Qv6LN2b7RBMmdJmhSVKGsLJAB41UfyO+yfQI8xx6TM4HJa+pRSHDauVvi+gMQZtgELlaEzNCgX8Rreihbe/vGf6Z/KCUnjSlIoWFB5VHzcQ+aaVjS6FmZSlLGkMBso2p5D0fz9Vs4GWEypSuIqAKkuLnfcJtV2pDSXPTLDM5UQkFvFQO7n8xPo3nEOIxCZAJCWKiKl6kUAqo8i36UMWi30IdSMGJbAKJXzId7D5Wu3rC7N5hC0AmwOoFwC5HiKdv2jpU4yklSjrWaECm9QFEAOHqw5N1DRPQqYoqTqQ25Yak3egJHKlaBopFbsJvBSFFQKFm1SRQCwAfep+sOpKFpIWeNgWGlkv/USXrZ3tHJzAKYMlTgUUDXnpdgXsLW3pBJwaSN0vck1HrYN5eTM8By3YAQ5hpodaSLjQSx3sqMjpUqWksoyFEXKmf14IyNa+jE8xC9IAVpudSi9eiXu1fV4mlYkKdprqDkEANalRevIEnpAk6VVZStCVF7glNAXJrRyq7nzNRCXGTlDQUpsG1BTjlRjpPVn6tEVFy0HZZMFitZbXapOmjPzFq+7PBc3OBLKQVPqdiTqs73FLXt9YQYLDzNJ1AORdgTZg+mpMFDLyolpjcQPOg26eXyDtCuMWwbYTjM8UkDSkTQDUvWp2PhJvvEOIxSgjvHUn8yilimlik0u1iXdn5F/wDMOFSbcV9tjt67D0EVgFhQofEDwNoZI2SG0gudrnygRpAphCJpUjU4BIoSDe7fSjG8STMbpl94ElKtDO1iQHbo33SNzsYG0qfVsAkOjYEl6AkH0aORKOgkl0OHeopa45gHqx9cxr0I85zEhRSbiWVJVsQdJSCK6VAkj1S9Y6XjRJSlw7eIiv5T0qTVzzhviMOhYcljqAs/CGDN6PXerPAMzLpZ1bA3rqDuALnzDxeE1SVATFuIzBK0gg6dgfCCTeqjbxXv9OcRnZ4kp9CEhr7lVelOcBYjJVpmBnU5cMNqP6Bx9iH+EkBIZTK8kj9NqX3+tZOKQzoJGbhSUgulRZmbicWYuWqWUEnk4Lw3kY4KkGTLfVfjQTdixN3DAjn0ipz8uWuYNBSEA0cOzs9OXT94vXZ7soE7hJZ1JD6SCKFLu4PmGs0IoOMR+OLE2Jy2eAQFFSSA5VQHp18w3zhzgcGGQhSmG3IVJfncw5xXZ9KEldXZzWhbpYf4iv4lawVHS6XYAK36gh6GJSvplHDegmbl0r/b1BWly4GxJrU1rVub9IgVg5JAGshNS/NqA7/CLeUQYGYFyxVSXAuSSkpJtTn0Y1sLTycmTpUSugUo0NS5uAdgBYv8AKFundioIxGUBaCZaStiKfE7h3p7WryhbgcYgiahQVLW1FAaX2fiNbMKhmg6RJmhRCQky6sRpBL3Frg16veOcRk6V0Cild0vVIfmHu/P1gZeJAf3RrD5idSUqWFCgdLv5vZ/WGU6dKVQBIOk3Jezg03hSnLu7Gk0bdr3q9TWvzjqVhVXoUhqBgOns320K2gZtaAcWAmteIAgpFbs3MlybvzakL8HMmK7woBNCDqJJFC1W6W2cWq1kxDlJ0gEn6hvpAiZaUpJmASx+aqdW6lAC5Dfey54om1XkB/h1UBVpVpNQznyG4Apfl5wNKUUrOpZYEPQ6WufKtbXeGeJwa9OpLqSQ6SnhJ5m4Iqwf/ELlLcd3MQFKOks1Byd7szkizGlBDRkmhLGmGl6pgm6v5elQSD4nYCr8g8TY/KZcySULZIUAyhdxXmBz4XaFisd3Y4noPO/KoB3v82eIp+cplkrCtQPhoWsw8qvXdhyhoJ2dHHJdFczPAGSooA1Hc8Rcm16WINPXaB8tmJkznmJKVaeEEMxO9aCj35xbhmpVIC1yyUBKnUpnd/EPiSCRQi5Biq5kgGXKxAYlS1BTA1Vqe5/pKfeOyNvTDKCXQdis4SC6RrZ6pBJB8yAGf9djC9eZmpWgkgsQpVRZyzBvPm1IXHHkT3Rwglg1aWLP505U84Zy8GVrOolBsyUglqVdXhGwOzHnBxUSVUalAkA90hb11GbUvWrFnjIMTk8tIYKnhthqI62S14yBkv7/AOgsYZjNTKSsoWkqUXUss70SAhKSHcgkua9N1eBnmaldGLOqhKa0q4ZyWvyN4ZZhM1pSFsZaSDzJOzMBUt9axBJkSwFBy6g+2qou5H9VohksQydiqZMJZIQUqUptRBKFKJ3KlUDk7hosmJxMnCTFS8RNnTJg0v3aJQALeE/zCCWaxMBZJlQTj8Ky2lrmocUSz0FaOTz5l6Qt/EWTpzPFgbTD9AY6YRjJDxSHqu12DHwYo/8AeUn5BJiaV2qway3cThzUrECg50lHp1jz+YBVnbZ72iy9hso/iMZJQQ6dQUr/AIp4lfIN6w/pQ+hqRc+0OXiSqXJSfyKSoaFlaZj3CtBZ3uHNbxvESVpSpUwpQF2ACXduEtXhIayrMLtA/wCNuIUjFYcpJGrDpsSBRczaxoSPWKxl+LmTkJlpKUaGJBFOEMFBmGq1wbe/NPjrfgm1TDDhiJMxalo/lqUDcAkA6dII4iVMGLEP0jgrKu7lhlKPEQHvVySdgKV5m0NcvliWqYoqJClOA1qUcl3oPWOJ2JZqkamFwbndr0AiOWxZVWhdmCAjSFJIWBViAHLDyatP8uEqcpDFYKXBZIOoF2Yg+Tj/ADDLGykzEkFQDVDi7MAK2FBXp5kSZViTQYhEx/EkBAAAFH6187esUi9bMq8irAz5qleF3I5kOaV9Y9IyXHKVKQopAKQK1ccyxox6QhwExK1hKZKkk6hrQWVUC4FGooFmdxeLZIy+qSKMGAcsQ9aXHJ/d4pKdo7IRXYQvGLUkiiwXBFvpe4tAw7Oy1cYJc3q4Nj7b0gCWqd3xTpKOPxEhgyTWnMq2O0RZrls0KCxPVpIolJ1MWZVzuSadekQd1djOaS6CsTlaRLVpUmXLQashxf1N2POFeKwPd92or1pahTYjcFndw194HQuYJjLB0qHhIqQHAKuHUS7+URIlJSTpWdN6860ff5RJvdEJvJdBZxqCkBJbbxBneym59W5RmKwylatIY0IUkHetQbC0SZNkEyfxISopHJJ0m1D8PvX3MWZGUTglX8sJKgfiSAT8L/TpAhxtg44WvcyrCWtMsgq4ql7MfSEc3FzEcKzqB2LFwebB6tRukX2X2aUA8xda8KSS3kSIr+e9mnDhdtlqAPVtveLR4n20BwA5EhaP5iFNqSz1LEkCyUajyB8xWJFTOAKWEodJsVFmZiA5ApVt+RgCTjCElKTVykJLklRslxQFvJ6es86d3ZBW+qhOpLIlN8WtI1KDsKFiWjhnGSezmegc41S6y1d4CQKElTnzbUaU2B2vBk/KxMSTr0qapSWJIDtQFLkBi3IvzhfhlpWmYsKC9SgjUhLIfT8bWACjUjYc2iRGOSlYkFaFBZITxF0Vs2lIGzddV9z7k/aZHMzBWVcjd6jlc8mv5xz/AOFFkS0kAIOkuVAKANSlquQATUtWJMXhJgCgF1XpDB3AF61AJ/MQdusWvKJmmWhKgs0SBqZRqAKadn/Ux2Q/kZIrfaLIDM/ly2SDxEUsEne9SAzNc32UYjLj3PdlaWBCnSkJLUFaVs7/ALCL/NWl2JAUHYPzoD7fWEGfZQpWlSAeFtXNvCbn8taOeJ6Ue6ZVWeXzcoWJ4lAEFSmSTQHq5AhjkmX4pc4y0hY0lpjhtOk2dQIBct6xdsozNCZCi6FqlrpqKQCSeDUz7OEs7lMM5U5CEJKtKdZKigVSCfE6gCdRclqXbaLZNrZmyhTM8RKJlq1qUm54b3O2ztGQ9n9hMMtRWmZP0q4g2lVDW5D+9ecbgYwBSBBLYDUA9G8wXHIUJd/q1I+6qBRwHd2saAJJc1bY+mxc9I0pIP8AxuWahN2LO7+bQLLSuYCZegsC7uCFAG4elX/TnHCt9iUE5WgS1onOdctYUdaQ1GNHJ2De3KJM+yUY7ErmghJmMakeIsNzbSlvUxvBYUIcBZW6UtqetASXIsTYbROJidAUpnDqSXLPZqGob9YMeRp6Hi6QtT+FuIA4puER/wAsSgNF3/DzsacKuZMVOw8wlOgGXNCwLFTlmeiYrsiVhJq0nEFkgktZSyx3TUMa8qtF3yGfIlSyiROkJBOl1K4rXAIGsm726UaO+PMpRsdUUz8bVBU7BHUGOHWQoVBZZ3a37xW8BNSlMkukqbkymNRqYsRQ+Txcu3cmTiZkgMRKkoUhJBAJG5L2Hn8oWTsuld0gYfSQgHSonextcvueV45+TljJUhZbFUzFEBtWo9SxJLt87lxYs7QPiMYkL0JcqLWIatGJqHYB/raGM/ABJJUOEAFRAJHskMpgDRhvCz/T5sxAn9wSSaEMAEpLOEXVvTSWF4nGnsnVhGLxGlZASD1dwGdq1c7226iCMhzYrSpBopJ8QI0kHm/1f+wmPBQSGUVMCAbFmZg1tRNuUMsswXcoBVxLXpKi3MOb8qQGk4mSoY5RilS1uVF3LlgAQXf5+ty0N8RmygQaXs3Pq/zFISInIZIKakMHNbVvYN9IiXj0AFTFQBBPoRU1ZmO94i02Uza0i5Ss6TpSVp1OdLgmh5H75wuzPPJQfQhGgAhZA4XB2YsGB8+sL8HNw61a1UBABAbT59GtTnzgvEJkh6hSfEKcy4et3L0/WEhyO6KubrsKGYylib3gJRViPFVRNKvQFN22pFUxs0FZ0EkFwAzA3vsfPrDLFzMPMZCgoBRG6gBYejlgw69X6xWFADhDpADbkAda+/lFpSjdonOeR6HkCZeHwqSmY6FhKiVMGUoBxQD2qzXjzX8Wc4WjHIQFq7vuEEaFM5VrLlr7e3nEmMzM90lCyWRpCfypHF9WA/wYAx3ZvEZlPw6kpPdolJlqmUYaSsgGorpUmOrg5MpUD1E9CLIEmYrSs66iqiVUpz8o77M5GZ+JlIZhqdRFwAyiXFXowi85Z+HicMsrM+WGAHGtCdwS/F0hr2RyGVh1zZnfyZjppoU+kBncilwPaOtmV2VrtJiJQzHFIWvQUrQpLMCSuWk0Jo+pW/uBEWGxUiUvSJoXPIBZStR3LEpSwDbU+kHdssulKxs8lAXq7olw7tLlsGu3CNmrFGzvLEp0iRKoEKUokqcBJDsVFmYiz7R5E4R5ORxtkmrlRbJkwig0ylLKjXiqw1KJCmfd996VhJluXSjPT3J1lJc6mdI3o4KnJDWY6qQqxuLw5lnulLlqKUhSACULI56lKZnO5FOsZgM/7rWtjMmq0gakhSSBQglwUizADblYR4ZqLx/v9/kFMvgwxOyQLqAD6gxNHcV5Atu8HylmWkhBdmdJVsPEGNXA294qGX52qevUgIl6RVBVpJJd1WttS1PSzozrTKQTRSQKaidhzJ5c/ZyIEG+ONS7GRk7OCJaVrToSVJSKMQC5cFQKS5qBZgKuYw4jWdKVJU5oAXFqP0pX1tEM3NROISVAq3CgGUBUpJBCqkGr08njWOx6MOoicmXKSpKTqQOFbllKrxKrfVyYOGfpjK+ii2VTEZSJJCQUJmJ4ipyLKD3FS4FNurmDcyx00yxKBGlSTqW7Ah+Gl0sGBbndo6kYtM8lXErZlPTdq71HyiaVkJmEaQXdmqw1E36V8hyaKxlvYyQnTl65fA+D4af72n5BQY86RkPU9g8aqo7pjUd4eL1YmNRS0HE4w0lMtAYOzsXqokeXnZ42MYA1k6yzEV31EuHIuaiFCMymrKBLlzAhQDqTLUeQ6hqbNeGM9Al6QRMdRCavsDsTUeV6PHnyjJdolOWtE+Y5obhKFChpRRfTajs/PpHSSO7SZRJCaVYH0fkNx891hm6iRLCXS4Vq4QdbFmFQ9/feOCFqCi0xk0LVBcfEGrsK1sxIrArQikcf6QFzFrmkpADhIqwAL7+Vt3iw4PCoCEjvCkA1YkkudIttSEhzFSEqCWI5gAEeEC3Q/XziT+ICkgIQopsb7VJu55PDNt99DJlgx+EPGUkCiG6s7niB0u6bdaCAJUgpQEqDH4ms5qz/AH6QHg56gsFALMCrUoeh8hUVrQ8hEmHzHi0mqRTa9bkVN42OtFMdaDpWYBH5glwDp3LswNza3zg6StASpayEpZNAwBLAHhFnU5p0rSERWkVBNGYUA5jala84w5kixDgBRLgKFWZ3NA7VIO9ReAkyalQdiZidbu7UBFd6uSOnqOcL1YwUJYA/Q+nIfPpAWYz1cJRRBYVAq4Opz8IBdh8zA38aOECrM5NXL/f94eMQN2MJ+JSklRuWFTaocc3fnClWLJWpJWwGghxcs4HFQcySIgxePTYqJILMTzJ3bxXO7chBuV4NKymYtRAexccPvW923vFKUVbMGyElehS3SdgkuDTZoNlImIqCSlRYBvO9a86XbrBeHUlFyGuQ5ckMQ+wLep9Y7xE0FQUhTGpKS3O9evtSOXK2GvIHMAaoJLuAb/NgI5l47U6dC0osS4rR+r3+kM8NiAkMAmtAHSBcC5pQP5ergEZugqWNIVLBZ2NjTcOzux8ucCn9C0awqUgeIqdjpJqCxa5Jd3rzO8TYzBSsRMSiZM7vQpgbkA2ehpZyAWpzeJMNITZCSSLpAJb9qnnGBajRKUlfDRR1M5flsAT+0GEqlkFLyhvg+yeCl3X3hZn7qYr2ASA7jzg7LMPhpBOgYhYIYjuwkEDZ5i3APIetIERMIo5rziVM0xR/lz/Q+TEmf4LFYmYuZplJKySUFagAPCkEgVISBZnJO0cYLs+Qp5ylVDaEy9aKhjxEPWvFQMwbk/XOJ2EcFfSI+q7sFpOyt5h2AkTF6kLUh7gAKHo5Df3giV+HuGYArmk83SB7BP7w8ChG1TIHrz+zZfaK5ifw2QCDLnKBFU6gFWqLMYhxWTz5UxKlreUNRUwF2o7sSCd6m3nFqTN51+cdnDpWA5oKs1HrU+8PGbk6kyiipdFV74OSUgXIoR0vBpxYmS+7mp1yXDoBIdrdKFvaGc/KggF31F1GruRW/S7f2hRMkaSAXr0Iv8v3jOLj0K4uJzhcDLluEKLfCCAPQs4PmPleOMdj50tKpiAykhwQKHpS5LfvGEb08o6SpQq7fKF2ndC4tbFCvxYm7Jago24FfnWNQcqVLeqUP5CNx0+rD/b/ANj5MpmDzIJBZLsDpY1SW6hj5+cXDL8GLkJSkpSVAAuSw8SailWWPZ6xXzl8orR3CVJAA1d4qqiRU2ZLeEMA484suBRwcmehVY6QAEH4K3ukmtIpy1FNLsSSo1iMMguhwlawKGxDVINQq9q13O3WDkoU0suGD6aM5enNx06x1MkEAJIcEutxSo+JO2w1oo0anaiShNAwGqhUKUKTZYBABHS4YxzY5EzqZg5aNOsAFyw0pIfhJblX69I1l2HlqWXDtUNze7KTTzD7wunYeb3odOqWUtr2LuA42ULelyLPMvWhNyebOWIqKf0uNv0hHFxHirYIwllY4kBykAFiAr+oJ4no/nvC7G5aCtQlkaiAQmpN66iOYD1u70ENsatOnVLSXJAIfzIvR3ah50vEOGDTBwJ1qoohyoAD4qEUNGisG+xrx6A8Pg5gQRMSAavyAqLg2p/eI8PlYsiYQpjxKLtQhmfSoEGzDflBWMxKCWBNDberf32ZohmkDSQoOdtx7U9jd+UZuSJt0zqbpkpfiUwqkWtcIFAGrvvAWOKSpJlipd32VeoejcJYcw0dKmKKkMbEEK0uR6HpBZkNNSpDJSEkEsAVFRoSw2HUfMwE68jqmKMJ2aVOLr4UBRIppJ5V9RQjnDVOXFLJZ2Nhy82+cNZ6wbNQ0cnnY7egjjDYpFEgBWl6KGsE3PR+jHpaKyTn5Oj/AB7X7I0SGSPhZg9COr0v+scTJQSp9LvZyzEF/R257xJk0jHYmd3ctKAAon/aQlID3J0mnqejvHoB7CBj3i9VA50gsTcpfls7wP8AGmutkcGjzOdhNRUPz3TqoWvRvc8zZoly/J0ipdKQXoW4utvJh5QXmuAmSZplq8IBLk3vUEh9LU3JLjYkZhEK1K43TpW3UgUr0e1LbM8SafSJ+TubikCWCCXIdik9AGdkqrSm4vaNZZhSqepatJISKp4QCbskFqEAPaOMUJcxcxDBwSkBxwkFgRyDmtDZt4a5NlgkoKe8UtP9QCW5s1YEmkmiupfpBCk1dv2jpSAKvEqlN4XjgKjnbBpEReOH5xLNXyiIF+TwpM7AjZTHKqXMYVgXp5wKZjFIjEuIxM5JsR7iOjMA+2hthqiZOJU16df2jeKmy1gakBwAHDinoYgQ55RqfNCEkkOw2iikyyk6Bp+BSQGVp9PvoYW48MpgkkACt/q/7dInnzwuhoAaMavtTl1hbj8y1AJTqVtsG6hqVt/cGKrIk5fRtU9qNGQJJwU1SQUhakmxCSQfIxkUwYuLH2ASlBbLpCZp4QZige7DX1KWaqsWSfQw1l9l1lBVi5wJDq/loQhKXo5URVgN+vMx32g7WycEnQwMwANKFG5A0ATcUAe1hWPNsxzvEYyYNTlyNMpDlIvsNwdzXrHpYZLZ1Oiw5tneDkumXMnT1Bm0KSlKdqLKXLvWhB9I5wk4LJU40lIU7GhpVQB4VXDppU84zJfw2WrixJ018CfFXmbD09xB2YZlgcK6JSTMmIcNLUSxFWUsnnyKtx0iPJwxaqBNwtEErDpClMVahRzUkGtWdMwUNb3cGOlSmOs0egtpVQWPwhgb87h2iHKsz75BmGWhA12S+mrVuSDtqFCdokx01yASSSPDckHcpssD86ai5jixaliyPWhVNxa0lQKVChIBUEF2NAPYvXlAWAzNZSe9dA1BIsFFvzGjlyQzbNBc2UFv4lEvoS7AH/8AmtQKnZ+AgufhJtDMyktWYooTVTJGu5oyidO1ajptHTikY7l4qWtR0KQ5IF1Fkh9wX1E+TOw3djh8OVAggACx3NBzNnJFfy+kI0mVIKWDEjhSo2CbObO91EACsZh+0A1MQocWkTEsEOPCHQ70uXPkWhZQy6NQ4xGH0jUugBYUr91EC4mdwEBTeQD9LRpOaUotBdxpKjq3tdJ5PUfrknB6iXSAm92Dcxy9I5nHHsHQWmXplhcw8LOR02LgijF9LV1bXjjBKQFoVLRqKh4rgA1YB2Fnt+8HTtO5LHcD528/aIZk5ikyxrCtVGLjckE8IaooxLi7RSHJejujNdFp/D/OAnEplA6TMCjMSoh3BLAAEszbne1o9UCaVj55yTPUmdqKNExJvuCH3Ae7e0ew9jc8E6UpKpqVqdwH4tLs7XZ6R6HGtWLOSkwDtj2bE0KICdY8BOxLOP8AiWAPVj50CRgFSyoL1ksoKBASEgVJbi6AVINbaSI9LzbI58x1Jxa5XEWCUJIAB3ezD4rcxuarm87MJQUAtM9ACzVGhRoSNLEcILC7tUku0LLji3ZNxUisZpNCJkwpTLBJvqYuS4slmpuQCzPvD3BTD3SSTqJAqLfJ4En4OdiT3ikS0gLcpSpWsgBVQlIsDqvXozR1mWIMlHCLUFKfShrHn88KdIPLBx+PX2HLUYgmY1KRxEe7RXJucTZitIBHNqkV23tXb5vDEdllzVjSFhG5WxUouasnhAYCgJ3hIfjyZzqLfRDjO0KQWTX5CI8JhcTiTwpUR7D9zDmbleEwGlWKoVKISw1KYAFSqeEAnZtqGLQvOpMgADSmgZN1HkyU1r1aOtfjJdlVx32V3C9icWoVWlJINSCrbqU18+UGr7DmWkGdiEp5cIS+5uqsGYntNiZgPdJEpLgalB111WFhbrCuRl6lfzJhK1E1Ky5b1Nof04LTHwX0SyuzEgGmIpzFfOyTHEzs7KBYTnfnRuo4R9f0iwScZIRpAL86E+W3WE+e4lUxf8ocGmrEgu7crs2/pEOSXFBWLJQirorkydJSpQKphCSzl6dSw8g/7RiM0kVCQqrfF9X+v2OczzGbLbUhLGlQGDeXD5HyhHi1LmrbSXJsHCiQ7MKPTmNnO8csLns5r2XXD5ElaQoT5YDUe4dxty9PlSHB9l5YLzJgmVcJU2kO3iFdfuOrwzyTHJk4ZCDLdYDEOGBqTUDZ9h+8MDn0pwTLL0eg29fKO6LhWzrUUvAIrDAlzNT/AOdvlt5Rkam5ykknu0j0H7xkC+MezyPLMsm4qbR1KJOpRre5J5XrHqGT5Lh8BKKywYOuYpgW6Vf0FT1gbJsEcGgJWlkllKWgkgU+ICoArWo5tFN7V9pVYmYqWCruUq4AwD7ajvqa3IHnfvfu0uheiTtX21XiQUSdUuS3XWu4GpjQOPCD5vtx2e7FTJ7LmPLlHpxKHR/Sp9Ib9juxADTp4csClB+RPTkDDTtf2sThQZUus8jnSWDYkbmtE+p65vxENeWd4pWCy+Xp0AKIfQnimL3BUSaJpc05cop68+ViZrd1KSkvoSAxfchYGoq2cUcjlC7AZTPxc1kknUXUsuRX4id9udo9JyrJcPgZRWop4RxTV38k8nagDk9YnOEa32K1kVCdLKHATNmMWICCsgc1JatX4k1DmhpA+YSlywPGhb6UJKklQPJKlHiYV0KIVYOGLmdoPxBXNCkSE91LNNbDvCKWI8NGtxdRAMrIZ06Q/dhlc0jitxLSamtAUsqpPmmGNNiONdAGLyxKu770pCklnQlkklzoUACUKvVmuwF4D7QLEtHdpCUBQSrSBeuytRHKzvUvDlOHnpUjXKIKAEcSqsalaVnxhmdKqhmBuISYvEqWTqCSgmqFElD9FFlyVsN2BrVqEpW9goVYEkqSXqD5/pFhVmRUgkh1ChIo4e/C1R/fpEeXYEomAylEHeXwlYdNRQMoEKYlItdIpDSXlQSyCoIIPESpyxsABR7EQ3pqd2bHJ0FYbGBaAoOadC1Pa7eggTH4/QZZChRQBL0Y3dgRsDd294b5VkSZWIky0ErlqWhaiAGTxMQXoQKU3pe0emdp+zeHmoC8QpRw8t1aOFAJCSzqCQoBnDA1eOSHBUn+jQTTs8tGUFQMyTLdIWHU5SFEjwhY1F9IUWFAOW7LIJ2KTMIksVpISEhIfwnUSTcpKvE1XJuGgzD/AIh95KRKVh0ISJaSDL1MkMEihNSLP9YNyjFJTN0IlIUSQ6mPxJOlyVGh0GoBq/Vu1XGNFbUpFkwGKxPdATkkH4uJCAoU2UObv+sd4/MB3agk6iE8KGCnUxoCh9O2zXgiRhdNwl/6UpAHlv7mO8XjEyw6lMNuvkBeJ5D4mspRJMuWpctl6QlSSje1lBvV7bxo9lZCsM5SFK7sEvTiapKbCuzUtCmZ2mU/AkN1d/laAcTnU5dl6Qdkhvnf5wmSXgzQ0Rk0iSSlKNRB8KQG6PZI2u1oJOtRZxL3ZLFTA8zQX5Hzispxs0U7xYA/qP6mJDms4D/cJ9B+0ZSBQi/EnT3kmUsLUGUvUkEmgrqX1pzblUGLB+H2Jw0zCg92lKqkd4AVlIYAgkVY0p57sAZzLKDMly5hluElaSoh71N36wTMzVZQEBKEpDMlHAzctKg3p+sPmqBQ+nYiRRCSBNKgAl6aiTdOkkMhRO3oKxwuXKUC/eBTAt4h5BgmvlZq8oTZfi5KFFS8OFLJcqCyCo2dRIKiW3JgvGdpwwTKw8uX+ZZSFqaoOlxcijknehhXjLsYQdplKlmXp1Id1F3BfYVIs9f2hYjMJhCmUDuHF+Zua1+vra53aiYqgIQC9BU+pP6QjxuG1rmEfFUEm9Pe7/duD8jhkvdD/g5eWDvJFemYpcwlDKUFbAGrEpb9N3AB5mLBlWTJk1NVtpJ5DcJagS/maBzA2T5WtS9RBBFEJNwBua8rB+cWDE5aUMQdRNwkEsOZIp97wyjKtIbjhW2RGaOnvGFQIp8jEWJwqk+JKk+aSB8xA2mE67KNhRbmfaMgMoP2I3GtE7Bc6zbEJwWmalDzkpTrSWLKDkVsrTuHDPaK/wBlcoVNmCo4eLiFmIZJDuxPIkXhh2lV3mCw3A4BTVJ4vCagVG2/tuJeyODKgtaJhSRpYs73otJv6F+se0tRbKPbLFmvaEyJK1zJZEwBkDiKFK2ZSRYeIpLFgaR5xluWTMXOZyoqJKlGp/qUfvpD7tzjVzO6lTGRoJU6C4JNAWLKFjQ1qWeAeyvaL+HmLGkLehFlBn3PXYiBFUrM3bo9BweFk4TDn4USxqUdy2/VRNAB0Eeb55n03GzRQhALS5Q2BNyfiUaVh52j7US8SgS2UhgVMsBlK2HCbAEkEsH9IYdg+z4Sj+IW1Q0sFtqFV77D1hUq2x3vSJuyvYdEkJmTU65p+EsUo5U3V1jO1fbwSQqThzrnWUo1ShrgfmX8hu7Rz287UGSgSJKiJqxxmh0pINAbhSq2ag6iFPZPsP33FM4pQNgbl3KQfqfIeWSv3SA3WkZ2aXPxEqZSYsqKipa2IJKeaqkvQNaloMx08ywdWHmPRLqRz2ClcK/+JrFozXOJGBkgkNfu0JYamDsOXVW1LksfNsZjsTmM9IIKiX0y00ShJvdgKXJqeewXG9mehlL7QlQSkpHdJolLshPRLj+Wr+khrwWEhelRljiO4GoMCXPO3P12iaX2NmSykr4gAdanALCvE9FIb81mu0EztI7optqYMQw4FGhNubQG14BTO8JP7tWtFFUHsSRTmHPvB2Z54vEy+7nIlLS5LlFQSkhxs4clyLwIti735gW8x+opEZBBq1faBYTvsxLk4YvNkjEaUpSjUANLEqJZiCSSC7UaJcwxHeYnv0p7t9GpIqlRlq1IUU2pWw63iAEGOav/AJjWzLQ7xHaNa0gAJSaE7uQXpqtUPvCubPWoupTnqXP1tEWpo0of4hXFeQ2yNeZoSCSoD6+3mIVYvtQkUSlSjzNvYVMCZ9o1gpXcsU9asXG96dYUTEcZfkPan94FJAGK88mEFSiyRXSP7XvDgT7tt9/SKxj5f8mY35VfQmO+x+amZK0EjXLAAc3TVjXcM3tAatWMixpxitj9+v39Ykk4xTAFVft7jm/vEGg0Cbk0SA7v1t7x2pC3U6S4vSji9vu8AJN/Fq3I9h+kSJxdP7+0BrkEAFqVHWw/Qj3iMGn2fu8YA3TiQQ5LRgmprX79IUhRo23+Wp9I6UsueUbZqG8nGaFApUARUV+3hxI7YYlJ8YIpwlKWDcgGinpXX7/S0bE+rNVuX30jKTRqLnP7bTFF1oQWYgcYY821M8a/8WhQUibIQpJtpOkje+kvFSTiiBekd/xRrvDZGLGM3kD/APWH/qKjIQpxQ5D79YyFpfQMSs9qZhCcKAS3dJN92TXzhx2bmEIUxIcodje94yMjsXwFfyA+2gbFyAKDuwKUoZinEIsGgCdMADV/eMjIK+KA+2R5zZPn+oj0rsQo/wABh67r/wDkXGRkJydDxKT2nL4+c/50j/2pj0PJkgYSSwbgFvvrGRkCfxQI9spHbsvjCDYJQANhwglvUk+pix/hrLAw6yAHKiCWqQz/AFjUZGfxCvkEfidMIwaQCQFTACxuGJY8w4B9Iq/ZapkvViBWtP5lPKMjIH+kz7LOTweSiB0EbKeKaNgl22fnGRkTMLcOo96sbABhteDlbeX7RkZDyMYBSFGeTC4DlnNHpaNxkTMU/OlnRc+J/lB2BSDiGNiUA+WlVIyMikfAjGOXywZkoEAgqlgg2IJDvFGxfCZ7UabRqM3es0ZGQnF2x30WDOphXlMlaiVK79Q1EuW0CjmrRY8FMIkyiCQdEuoLfCmNxkbk6RkFzJpKak2WL/0/3Mdz0Bk0H2BGRkTCDix6PESxxGMjIDCiWXdfRm9olXf0TGoyEGB8RceZ/wDrG1n6RkZDIVmx+p+sZGRk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data:image/jpeg;base64,/9j/4AAQSkZJRgABAQAAAQABAAD/2wCEAAkGBhQSERMUExQWFRQVGBgZGBgYGBwaGxscHBwaHBodHh0ZHCceHRskGRoaHy8gIycpLC4sHB4xNTAqNSYrLSkBCQoKDgwOGg8PGi8kHyQsLCwsLCwsLCwsLCwsLCwsLCwsLCwsLCwsLCwsLCwsLCwsLCwsLCwsLCwsLCwsLCwsLP/AABEIAMIBAwMBIgACEQEDEQH/xAAcAAACAgMBAQAAAAAAAAAAAAAEBQMGAAECBwj/xABBEAABAgQEAwYEBAUEAAYDAAABAhEAAyExBAUSQSJRYQYTMnGBkUKhsfAHUsHRFCNi4fEVM3KCFpKTorPCQ0Rj/8QAGQEAAwEBAQAAAAAAAAAAAAAAAQIDAAQF/8QAKhEAAgICAgEEAgIBBQAAAAAAAAECERIhAzFBEyIyUQRhcfAUQlKRofH/2gAMAwEAAhEDEQA/AF5zaaklK2ULh3ZuukOfWG+D7RaVAjuyzAJLNe7Gr1e8DT8gmFQUlaUlm8PrzjpeSzGZ0sebwK1SCm13v+SRWNStc1WgJWosWokkM69LmtWehNHekT4dadYoCdilAd+datCrLuzEyUpSiUzHBDFS0+VRZix61hpgsJNQlTBImMNC3UWPEFEhRaxDXqBElkuxo8lLaGU/DSpehU1TaUpAlhI1KNebsm1frvmMwwXhlzUJ0BK071ul/SvzhBistxJWpQU+tYVqUt6fE7it/l73fBiT/DqlFQAWSVatZLuOUsp2EDGxvUtbKfKmMknUSDS/R+rxJmE9OtJGoag5Lihbpdy7wRnOU6CkSliYkguwNLs40h6H/EDLy4koBYJADkgkhipwwd+GoJ6QkYy2Tth+TKCZktSlkJopWlSq1ZuE3p0i8I7SyCdKSony+rn6xQpGUpQviVqSwI0JLim7kDrDXDTJYUhtfiF9I3F4aM5x0XjxRmrkXjDYjU7AhqV0mtiKE1EBKxIRPAN5nCnzA1bdEmC8JjJalKSlaVKFwCCfl1hFj8wlzJ8ky1pUEzik6S7Hupn3SL5bs5qVUWBWsWKX5l/o0LcRhMVMcHES0jkiUp/czQ9YmUbDc2ibBDi9P2hrYBZk+PElJSup1GqUsNhYqMHT86llJA1A9U/sYTzcOVLOkE1NvOAJpUnEIBcBiCHVfi2dn8xCUNZeJOJSsakFw/L94keAMj/2v+x/SGDQoTUZG4yDRiq/iDlneyJZBUlaJqClSCUqFFCik1F9jHj6MpxCH0z5qSP6j1e8e4drUvh/+yf1ihZrlukhQKmPUmvU7vevWGVdAd+Coy8wx6GadrB/OkGCZXbDGpfVKlLA5Epht3HXytT5fWODh9qMb0r9YzhB+Arl5F0yfJ/xRnBRQcOugcjUFBuj19o9LyLNjiZSZvdqlhQcaiC9SDYuKjcR5pk+TKmzllKQ4SgNzckAerR6X2dw5l4aWhQYp1Aj/sqHhS0hJty2xi0Y0ZEWIxSEAFakpBLOogV9YpZIkaNQFj85lypXeFSSGdPEOLoIoM78QZ5mKKAQlVQgp1EBmoWrz8/aElyRj2A9LjIoOVfiMoFp6CpIAGpIZTvXUknk1oYYL8R5KlKExKpYBLFwR0BYu8BcsX5NZbWjccSZoWkKSXSoAgjcGMilhKN3A58o7/hAWr9tA+X5iVy9cwBPs0T4yWmb3DMQJ8omvwhTH0raILZ04skRhL/e0djAWrA+eSQrDrQ+krSwI2O1qxLl+GQFTCgOhpKUk1oJZBv1F97wAU+yU4KM/gqesc4/DBRk3/3pLtSmoAgttWogoSQ3tGAC/wAEY2cAXgoSxHSUD7MYwGcEXEYMHakGpRXe/Mwvy/WRhnWo6pS1Lf4lcDPSjOqzWjGJEYPptCvPliRJXM8JAYHdy7dT5D+8WBaglJJcgA2v6dY8u7V9rlTFaRpCAFJBorU9DQ1Ao3vSkYKVgeZdsJilyyhZGhDC991bEUcRZuz34lhTJnFSWBdQWq+w8QrtQco8yXNdizU+z606frAZzbF+W1h84co0qPoZebSmTqnEBZYPMUH9Ca/SNzkSgtGoss0S6i58q1j5/OYroHJAdQc2NN77CDk4ycWmqWskbhVUkFh51c05iBQmKPeZuHCk6CVaXe7VZrito7wOAM3Fa1LP8kSyAwr4wxtyiqdie1UzFakrQRTUFUI2DWHWv+YuOVYyXLmzdagl0y2JoD46CvnCsFbLA0biHD4tC3KFJUBdiD9IleEsIr7TJ/kH/kn9YSYvChSJqSPLodK2PpDntSHwyh1H6xXBg06UpBUAgg0Uoc6GtRWxh0xQP/QiDLJAbfrxF/OhAiEZAru1EtqBAAfyeO86/EheDmd0MLrSA+vvLg9NFKgi5g/DdozjZcuZpMoB9SAQXez8IPUM28NYKCcowAwwmTFWC5bs5LJCyaCp8VukWHLMYmbL7xPhUpZFGpqU1DaFciUpUlQUoqJmCpCQzvRgGp5ecdYbLcQRpRMEqWlStIQkKUouSdRXQJcmiQ+7i0CMqdmcb0N8RiQhJUqiU1MeQ5/nC8QshcxRQlZKU8qsPBah84cdrM8mhSsMtQmsQToZnZ+LdNC7PtcxU5c1VkqdtgCPNxT6esR5OXJ0Skq0bZwACWDsFHnuzVp91eOVTQg+MMdzUNys73+3geaSqigWTYBlBQuOIB3Dip5NWBJySygSRUMCQob3TsW5GsRrYg1EyWtyRUhndhvf729lGPWZRChpaoVpfS4ADMAx862MdScENTOQGDLSoggDpYg2YHlzeD52JlBBISLMom9KBykEmp+ZrGTpmMwXbJaEJSmepIFkpUWG9Gp92FoyAv4GUajuUvsQHHuoH5RuGtGGUrOEktrUm40hQFvdxBOCxC1aVKdIC7lRC2FXIIv5R57iMe7zEkoKSAE6nu5fnbcnf2ZI7Rd4ZKFOQQEqNdTuWbbl7xSN4nXDkdbL1PzjUpKUrVWzDU483DUqY6w3aEyJhlro7Emodqb7X+YhbgkypDqd1CjKUOumwZIZ/eOcTmGGXM/mJJNnKrAnYCjO1Ym5aoebuJckZ+hRTVCmZfjTTSRUvsCCbGgPKG2HxaFh0KCqi3rFMy6dh1JTpkpVUJBUkFTnZ1B2JIZhv6wYjBplknDJTLWAnUnSNKhxEJJBdy+zig9eWH5SjKpWcynZajMADkgDcn0jsRU52Yz1FIVKdJuLh7MRQ3q0M5OdJFFApNTpZ71rxUJ+W8dseVMexym/rA2FdpNf/wAcx+t/2gYdopNOL5QRg0ulBSpCggLqCahWrpRQ1CnS8WTMF6uE+seOdrJQE5SkghKxqDub7mreQ8hyj1bEZomX4krI5gAj6/WEmOkYafMQpSWZwQoM+rckPZmbrGQydHlCsHM0lklSgNrUqzdGJ9+UBqlsbMEgPcVdwK39I9zxGVSk6VJQ9X0pAZSShSVXYV1EuP7iq9q+zAxihMko0EABYJCQwKjRILO5+3eM5JbZrPNJS0qLb1639IIw001Art5mrfMekOsJkJw+sTEqSokES/iAoWL8rVufmTMxDSu9VKCQFGW40B/CXLNsB7c3hPVXgzk0G/hzmy0YnSJfCpOlRKiNI8TseTFyOY9bj2rzVEmajWrQFpo9nD8vOJeyWKkGRLmMlC5iEEoo4qW08gRxNs8V7tvLViTI0yVBKVTEkadTBIGk+GgVYQclIGW7Qfh+0ktJ1JnyweYmJB+sWDL/AMQW8a5Uwf8ANIV7ih9RHnSuyyWLpCW5gcxd+jx3L7Ly6AhNVECiah6EG3haB7V5GfLfaPV8T2qw8+XpRMTr1JOlSkg3q1WPoY4MoFcwECgJHRgGaPKRkkqUUMCJqCOIMz3/ACtRveLjN7Q6Ug98o6vErgeuzabEU9R6zfNFLQmSbCc7ysTEIIA1kqrzbSwL+ZgXBr7oLUALpA2odXL0jifnqlIAlTQVDVsK2JY0FhUfYDy3MispT3hSoflSku+/EnleJx/Kt1WgNqy+lLSFMSHMsuDWoqxjzHtfIUrFrKFKPChtSuInSHc2ePQspSsypgVMUussB9Ia9tIHSKJ2jUv/AFNaUh5QCXVzNaDmRR+W9w/Rkltj5Y7FaEHWoanSxLAAkKAJS5axLAm/IUgSdmVg7EGul1HyszV6QTjcUAojjTqIoNLG7AW5l3dtULP4hTNKHeEO+pTKBu9mU7g15COV7dnM2QT8WoS21KcaXDVb6af0BvGSZhWAKK5lLWetXoXrTcACtY0rFiYNBDVYp8KnCTRSQKsovZrc3gjKFJCFFTJHhLjSxtvRmfz360VUAydLGg91LdIUo6lKYl/CA7FTN4gDz3jhGPMpKTVNGEslxsKFiSat+94lxUp0IAWwSCwHCAdiCzlhQuRYWAhRIxczWZYSlSlG6zSm7ksw5g33htSMNUaVjV3IL7hIL8y52N4yJ0hTDhNABwzCgUDUTsIyE9v2Yr2Y5f381WlQB0g6fzUPLxHYP7xrJOzk+bVAKSCG1Dhclqk8Io7vyi25BkMhJ7yaVCZ4S6XR1ALDivcna0NcPOYq0OEE01OCALUOzNu0B8jiqRROhPieysxE1poUgsFlIDuxaigKgkbU5CKznMyVLmKGhQIIJZZ9Xej7UF/WPRJM6pYA8wx2JaFuNypahwhKC5bUkEXI3DmhPO8IuRXsGRXsl7TTUoR8aT08NWFb3uw8qwXifxCUhSkp0mjFTF3uA24HM84aZf2PwTDvEL1i5RMUhHmBt6GJj2ay5BDSwH/MtZu7NWIuPC3bBjH7I+xufqmpUmZrJDkKHrQ9dm6xYsUhMw/7WoigKzRq30qCvVjtSjRBIkywkBCkhIG1ABEa8fLbhXqPJNYV8rv2oW2gTFZalPjX4rAPT2I8to4ybHiTNC0KUgihNQ/S9t4UZ5m6yx4gNg+ly4Yua7gQmw+ImFTgg0LAjysoGvEWjqg5OO2Mmel532jSpOhZTxhipIYkEVB2INRaF2G7OYaYgKCAQeYHNuUVHETiogVfSGNhR3DseY/tDrKM47gJBA0GgJNr0IJc26MYDyS+TDd9lglTVAGVrWlEoaQAoUF6ODYcrekDTOJtM9YFgQQphR3tV619heIF4tPeFbkFVilhyJa9GavWMkT2BA3uqgNXqRdog7DVsFzOQpaP5ulZqygSClN63KjRRZyet3GyjFL40GiZe/N3r63qY7/1RalByyQXN3PJgCQdy7Pbo+IxDspKisOSAkNqsBpINS938oLbSpmuiDFT8QmYkpGqWS1LWdy1Ut03LuLQzwGeTCxJUCkEKR+bka1eptekLJM4hCa0YE1avk1a38ujRyqYVKYqKf6j4VeTOxpyFt4y3pIVbYRjsWZjrOqigioLD/lRmfa9RuYUYfGzAshSCUBzVgOG7EWo6W5MxqwcYjMiwQiakEFiaklmYClK84mwpVMTp0gFN2Fxc7sA3qeUF6W0bvQnGY61FlBJTcOAAAVUpV6AfODJuYIeWoockmoJBoByuGAcfrEeN7NgK1lF2el9q/P5VpG5GUICw4I1OA7AD5UP7CM68BcWifCTygFQICXugdA2oVY9Ws3nGFQ1GZLW4LEg0HIsQHIoeW97CPG4KVIVRSjrYUYuQCwqfSnO0cYDDIWXTqAKQ70IagDEU3LDrziSS+Qv6LN2b7RBMmdJmhSVKGsLJAB41UfyO+yfQI8xx6TM4HJa+pRSHDauVvi+gMQZtgELlaEzNCgX8Rreihbe/vGf6Z/KCUnjSlIoWFB5VHzcQ+aaVjS6FmZSlLGkMBso2p5D0fz9Vs4GWEypSuIqAKkuLnfcJtV2pDSXPTLDM5UQkFvFQO7n8xPo3nEOIxCZAJCWKiKl6kUAqo8i36UMWi30IdSMGJbAKJXzId7D5Wu3rC7N5hC0AmwOoFwC5HiKdv2jpU4yklSjrWaECm9QFEAOHqw5N1DRPQqYoqTqQ25Yak3egJHKlaBopFbsJvBSFFQKFm1SRQCwAfep+sOpKFpIWeNgWGlkv/USXrZ3tHJzAKYMlTgUUDXnpdgXsLW3pBJwaSN0vck1HrYN5eTM8By3YAQ5hpodaSLjQSx3sqMjpUqWksoyFEXKmf14IyNa+jE8xC9IAVpudSi9eiXu1fV4mlYkKdprqDkEANalRevIEnpAk6VVZStCVF7glNAXJrRyq7nzNRCXGTlDQUpsG1BTjlRjpPVn6tEVFy0HZZMFitZbXapOmjPzFq+7PBc3OBLKQVPqdiTqs73FLXt9YQYLDzNJ1AORdgTZg+mpMFDLyolpjcQPOg26eXyDtCuMWwbYTjM8UkDSkTQDUvWp2PhJvvEOIxSgjvHUn8yilimlik0u1iXdn5F/wDMOFSbcV9tjt67D0EVgFhQofEDwNoZI2SG0gudrnygRpAphCJpUjU4BIoSDe7fSjG8STMbpl94ElKtDO1iQHbo33SNzsYG0qfVsAkOjYEl6AkH0aORKOgkl0OHeopa45gHqx9cxr0I85zEhRSbiWVJVsQdJSCK6VAkj1S9Y6XjRJSlw7eIiv5T0qTVzzhviMOhYcljqAs/CGDN6PXerPAMzLpZ1bA3rqDuALnzDxeE1SVATFuIzBK0gg6dgfCCTeqjbxXv9OcRnZ4kp9CEhr7lVelOcBYjJVpmBnU5cMNqP6Bx9iH+EkBIZTK8kj9NqX3+tZOKQzoJGbhSUgulRZmbicWYuWqWUEnk4Lw3kY4KkGTLfVfjQTdixN3DAjn0ipz8uWuYNBSEA0cOzs9OXT94vXZ7soE7hJZ1JD6SCKFLu4PmGs0IoOMR+OLE2Jy2eAQFFSSA5VQHp18w3zhzgcGGQhSmG3IVJfncw5xXZ9KEldXZzWhbpYf4iv4lawVHS6XYAK36gh6GJSvplHDegmbl0r/b1BWly4GxJrU1rVub9IgVg5JAGshNS/NqA7/CLeUQYGYFyxVSXAuSSkpJtTn0Y1sLTycmTpUSugUo0NS5uAdgBYv8AKFundioIxGUBaCZaStiKfE7h3p7WryhbgcYgiahQVLW1FAaX2fiNbMKhmg6RJmhRCQky6sRpBL3Frg16veOcRk6V0Cild0vVIfmHu/P1gZeJAf3RrD5idSUqWFCgdLv5vZ/WGU6dKVQBIOk3Jezg03hSnLu7Gk0bdr3q9TWvzjqVhVXoUhqBgOns320K2gZtaAcWAmteIAgpFbs3MlybvzakL8HMmK7woBNCDqJJFC1W6W2cWq1kxDlJ0gEn6hvpAiZaUpJmASx+aqdW6lAC5Dfey54om1XkB/h1UBVpVpNQznyG4Apfl5wNKUUrOpZYEPQ6WufKtbXeGeJwa9OpLqSQ6SnhJ5m4Iqwf/ELlLcd3MQFKOks1Byd7szkizGlBDRkmhLGmGl6pgm6v5elQSD4nYCr8g8TY/KZcySULZIUAyhdxXmBz4XaFisd3Y4noPO/KoB3v82eIp+cplkrCtQPhoWsw8qvXdhyhoJ2dHHJdFczPAGSooA1Hc8Rcm16WINPXaB8tmJkznmJKVaeEEMxO9aCj35xbhmpVIC1yyUBKnUpnd/EPiSCRQi5Biq5kgGXKxAYlS1BTA1Vqe5/pKfeOyNvTDKCXQdis4SC6RrZ6pBJB8yAGf9djC9eZmpWgkgsQpVRZyzBvPm1IXHHkT3Rwglg1aWLP505U84Zy8GVrOolBsyUglqVdXhGwOzHnBxUSVUalAkA90hb11GbUvWrFnjIMTk8tIYKnhthqI62S14yBkv7/AOgsYZjNTKSsoWkqUXUss70SAhKSHcgkua9N1eBnmaldGLOqhKa0q4ZyWvyN4ZZhM1pSFsZaSDzJOzMBUt9axBJkSwFBy6g+2qou5H9VohksQydiqZMJZIQUqUptRBKFKJ3KlUDk7hosmJxMnCTFS8RNnTJg0v3aJQALeE/zCCWaxMBZJlQTj8Ky2lrmocUSz0FaOTz5l6Qt/EWTpzPFgbTD9AY6YRjJDxSHqu12DHwYo/8AeUn5BJiaV2qway3cThzUrECg50lHp1jz+YBVnbZ72iy9hso/iMZJQQ6dQUr/AIp4lfIN6w/pQ+hqRc+0OXiSqXJSfyKSoaFlaZj3CtBZ3uHNbxvESVpSpUwpQF2ACXduEtXhIayrMLtA/wCNuIUjFYcpJGrDpsSBRczaxoSPWKxl+LmTkJlpKUaGJBFOEMFBmGq1wbe/NPjrfgm1TDDhiJMxalo/lqUDcAkA6dII4iVMGLEP0jgrKu7lhlKPEQHvVySdgKV5m0NcvliWqYoqJClOA1qUcl3oPWOJ2JZqkamFwbndr0AiOWxZVWhdmCAjSFJIWBViAHLDyatP8uEqcpDFYKXBZIOoF2Yg+Tj/ADDLGykzEkFQDVDi7MAK2FBXp5kSZViTQYhEx/EkBAAAFH6187esUi9bMq8irAz5qleF3I5kOaV9Y9IyXHKVKQopAKQK1ccyxox6QhwExK1hKZKkk6hrQWVUC4FGooFmdxeLZIy+qSKMGAcsQ9aXHJ/d4pKdo7IRXYQvGLUkiiwXBFvpe4tAw7Oy1cYJc3q4Nj7b0gCWqd3xTpKOPxEhgyTWnMq2O0RZrls0KCxPVpIolJ1MWZVzuSadekQd1djOaS6CsTlaRLVpUmXLQashxf1N2POFeKwPd92or1pahTYjcFndw194HQuYJjLB0qHhIqQHAKuHUS7+URIlJSTpWdN6860ff5RJvdEJvJdBZxqCkBJbbxBneym59W5RmKwylatIY0IUkHetQbC0SZNkEyfxISopHJJ0m1D8PvX3MWZGUTglX8sJKgfiSAT8L/TpAhxtg44WvcyrCWtMsgq4ql7MfSEc3FzEcKzqB2LFwebB6tRukX2X2aUA8xda8KSS3kSIr+e9mnDhdtlqAPVtveLR4n20BwA5EhaP5iFNqSz1LEkCyUajyB8xWJFTOAKWEodJsVFmZiA5ApVt+RgCTjCElKTVykJLklRslxQFvJ6es86d3ZBW+qhOpLIlN8WtI1KDsKFiWjhnGSezmegc41S6y1d4CQKElTnzbUaU2B2vBk/KxMSTr0qapSWJIDtQFLkBi3IvzhfhlpWmYsKC9SgjUhLIfT8bWACjUjYc2iRGOSlYkFaFBZITxF0Vs2lIGzddV9z7k/aZHMzBWVcjd6jlc8mv5xz/AOFFkS0kAIOkuVAKANSlquQATUtWJMXhJgCgF1XpDB3AF61AJ/MQdusWvKJmmWhKgs0SBqZRqAKadn/Ux2Q/kZIrfaLIDM/ly2SDxEUsEne9SAzNc32UYjLj3PdlaWBCnSkJLUFaVs7/ALCL/NWl2JAUHYPzoD7fWEGfZQpWlSAeFtXNvCbn8taOeJ6Ue6ZVWeXzcoWJ4lAEFSmSTQHq5AhjkmX4pc4y0hY0lpjhtOk2dQIBct6xdsozNCZCi6FqlrpqKQCSeDUz7OEs7lMM5U5CEJKtKdZKigVSCfE6gCdRclqXbaLZNrZmyhTM8RKJlq1qUm54b3O2ztGQ9n9hMMtRWmZP0q4g2lVDW5D+9ecbgYwBSBBLYDUA9G8wXHIUJd/q1I+6qBRwHd2saAJJc1bY+mxc9I0pIP8AxuWahN2LO7+bQLLSuYCZegsC7uCFAG4elX/TnHCt9iUE5WgS1onOdctYUdaQ1GNHJ2De3KJM+yUY7ErmghJmMakeIsNzbSlvUxvBYUIcBZW6UtqetASXIsTYbROJidAUpnDqSXLPZqGob9YMeRp6Hi6QtT+FuIA4puER/wAsSgNF3/DzsacKuZMVOw8wlOgGXNCwLFTlmeiYrsiVhJq0nEFkgktZSyx3TUMa8qtF3yGfIlSyiROkJBOl1K4rXAIGsm726UaO+PMpRsdUUz8bVBU7BHUGOHWQoVBZZ3a37xW8BNSlMkukqbkymNRqYsRQ+Txcu3cmTiZkgMRKkoUhJBAJG5L2Hn8oWTsuld0gYfSQgHSonextcvueV45+TljJUhZbFUzFEBtWo9SxJLt87lxYs7QPiMYkL0JcqLWIatGJqHYB/raGM/ABJJUOEAFRAJHskMpgDRhvCz/T5sxAn9wSSaEMAEpLOEXVvTSWF4nGnsnVhGLxGlZASD1dwGdq1c7226iCMhzYrSpBopJ8QI0kHm/1f+wmPBQSGUVMCAbFmZg1tRNuUMsswXcoBVxLXpKi3MOb8qQGk4mSoY5RilS1uVF3LlgAQXf5+ty0N8RmygQaXs3Pq/zFISInIZIKakMHNbVvYN9IiXj0AFTFQBBPoRU1ZmO94i02Uza0i5Ss6TpSVp1OdLgmh5H75wuzPPJQfQhGgAhZA4XB2YsGB8+sL8HNw61a1UBABAbT59GtTnzgvEJkh6hSfEKcy4et3L0/WEhyO6KubrsKGYylib3gJRViPFVRNKvQFN22pFUxs0FZ0EkFwAzA3vsfPrDLFzMPMZCgoBRG6gBYejlgw69X6xWFADhDpADbkAda+/lFpSjdonOeR6HkCZeHwqSmY6FhKiVMGUoBxQD2qzXjzX8Wc4WjHIQFq7vuEEaFM5VrLlr7e3nEmMzM90lCyWRpCfypHF9WA/wYAx3ZvEZlPw6kpPdolJlqmUYaSsgGorpUmOrg5MpUD1E9CLIEmYrSs66iqiVUpz8o77M5GZ+JlIZhqdRFwAyiXFXowi85Z+HicMsrM+WGAHGtCdwS/F0hr2RyGVh1zZnfyZjppoU+kBncilwPaOtmV2VrtJiJQzHFIWvQUrQpLMCSuWk0Jo+pW/uBEWGxUiUvSJoXPIBZStR3LEpSwDbU+kHdssulKxs8lAXq7olw7tLlsGu3CNmrFGzvLEp0iRKoEKUokqcBJDsVFmYiz7R5E4R5ORxtkmrlRbJkwig0ylLKjXiqw1KJCmfd996VhJluXSjPT3J1lJc6mdI3o4KnJDWY6qQqxuLw5lnulLlqKUhSACULI56lKZnO5FOsZgM/7rWtjMmq0gakhSSBQglwUizADblYR4ZqLx/v9/kFMvgwxOyQLqAD6gxNHcV5Atu8HylmWkhBdmdJVsPEGNXA294qGX52qevUgIl6RVBVpJJd1WttS1PSzozrTKQTRSQKaidhzJ5c/ZyIEG+ONS7GRk7OCJaVrToSVJSKMQC5cFQKS5qBZgKuYw4jWdKVJU5oAXFqP0pX1tEM3NROISVAq3CgGUBUpJBCqkGr08njWOx6MOoicmXKSpKTqQOFbllKrxKrfVyYOGfpjK+ii2VTEZSJJCQUJmJ4ipyLKD3FS4FNurmDcyx00yxKBGlSTqW7Ah+Gl0sGBbndo6kYtM8lXErZlPTdq71HyiaVkJmEaQXdmqw1E36V8hyaKxlvYyQnTl65fA+D4af72n5BQY86RkPU9g8aqo7pjUd4eL1YmNRS0HE4w0lMtAYOzsXqokeXnZ42MYA1k6yzEV31EuHIuaiFCMymrKBLlzAhQDqTLUeQ6hqbNeGM9Al6QRMdRCavsDsTUeV6PHnyjJdolOWtE+Y5obhKFChpRRfTajs/PpHSSO7SZRJCaVYH0fkNx891hm6iRLCXS4Vq4QdbFmFQ9/feOCFqCi0xk0LVBcfEGrsK1sxIrArQikcf6QFzFrmkpADhIqwAL7+Vt3iw4PCoCEjvCkA1YkkudIttSEhzFSEqCWI5gAEeEC3Q/XziT+ICkgIQopsb7VJu55PDNt99DJlgx+EPGUkCiG6s7niB0u6bdaCAJUgpQEqDH4ms5qz/AH6QHg56gsFALMCrUoeh8hUVrQ8hEmHzHi0mqRTa9bkVN42OtFMdaDpWYBH5glwDp3LswNza3zg6StASpayEpZNAwBLAHhFnU5p0rSERWkVBNGYUA5jala84w5kixDgBRLgKFWZ3NA7VIO9ReAkyalQdiZidbu7UBFd6uSOnqOcL1YwUJYA/Q+nIfPpAWYz1cJRRBYVAq4Opz8IBdh8zA38aOECrM5NXL/f94eMQN2MJ+JSklRuWFTaocc3fnClWLJWpJWwGghxcs4HFQcySIgxePTYqJILMTzJ3bxXO7chBuV4NKymYtRAexccPvW923vFKUVbMGyElehS3SdgkuDTZoNlImIqCSlRYBvO9a86XbrBeHUlFyGuQ5ckMQ+wLep9Y7xE0FQUhTGpKS3O9evtSOXK2GvIHMAaoJLuAb/NgI5l47U6dC0osS4rR+r3+kM8NiAkMAmtAHSBcC5pQP5ergEZugqWNIVLBZ2NjTcOzux8ucCn9C0awqUgeIqdjpJqCxa5Jd3rzO8TYzBSsRMSiZM7vQpgbkA2ehpZyAWpzeJMNITZCSSLpAJb9qnnGBajRKUlfDRR1M5flsAT+0GEqlkFLyhvg+yeCl3X3hZn7qYr2ASA7jzg7LMPhpBOgYhYIYjuwkEDZ5i3APIetIERMIo5rziVM0xR/lz/Q+TEmf4LFYmYuZplJKySUFagAPCkEgVISBZnJO0cYLs+Qp5ylVDaEy9aKhjxEPWvFQMwbk/XOJ2EcFfSI+q7sFpOyt5h2AkTF6kLUh7gAKHo5Df3giV+HuGYArmk83SB7BP7w8ChG1TIHrz+zZfaK5ifw2QCDLnKBFU6gFWqLMYhxWTz5UxKlreUNRUwF2o7sSCd6m3nFqTN51+cdnDpWA5oKs1HrU+8PGbk6kyiipdFV74OSUgXIoR0vBpxYmS+7mp1yXDoBIdrdKFvaGc/KggF31F1GruRW/S7f2hRMkaSAXr0Iv8v3jOLj0K4uJzhcDLluEKLfCCAPQs4PmPleOMdj50tKpiAykhwQKHpS5LfvGEb08o6SpQq7fKF2ndC4tbFCvxYm7Jago24FfnWNQcqVLeqUP5CNx0+rD/b/ANj5MpmDzIJBZLsDpY1SW6hj5+cXDL8GLkJSkpSVAAuSw8SailWWPZ6xXzl8orR3CVJAA1d4qqiRU2ZLeEMA484suBRwcmehVY6QAEH4K3ukmtIpy1FNLsSSo1iMMguhwlawKGxDVINQq9q13O3WDkoU0suGD6aM5enNx06x1MkEAJIcEutxSo+JO2w1oo0anaiShNAwGqhUKUKTZYBABHS4YxzY5EzqZg5aNOsAFyw0pIfhJblX69I1l2HlqWXDtUNze7KTTzD7wunYeb3odOqWUtr2LuA42ULelyLPMvWhNyebOWIqKf0uNv0hHFxHirYIwllY4kBykAFiAr+oJ4no/nvC7G5aCtQlkaiAQmpN66iOYD1u70ENsatOnVLSXJAIfzIvR3ah50vEOGDTBwJ1qoohyoAD4qEUNGisG+xrx6A8Pg5gQRMSAavyAqLg2p/eI8PlYsiYQpjxKLtQhmfSoEGzDflBWMxKCWBNDberf32ZohmkDSQoOdtx7U9jd+UZuSJt0zqbpkpfiUwqkWtcIFAGrvvAWOKSpJlipd32VeoejcJYcw0dKmKKkMbEEK0uR6HpBZkNNSpDJSEkEsAVFRoSw2HUfMwE68jqmKMJ2aVOLr4UBRIppJ5V9RQjnDVOXFLJZ2Nhy82+cNZ6wbNQ0cnnY7egjjDYpFEgBWl6KGsE3PR+jHpaKyTn5Oj/AB7X7I0SGSPhZg9COr0v+scTJQSp9LvZyzEF/R257xJk0jHYmd3ctKAAon/aQlID3J0mnqejvHoB7CBj3i9VA50gsTcpfls7wP8AGmutkcGjzOdhNRUPz3TqoWvRvc8zZoly/J0ipdKQXoW4utvJh5QXmuAmSZplq8IBLk3vUEh9LU3JLjYkZhEK1K43TpW3UgUr0e1LbM8SafSJ+TubikCWCCXIdik9AGdkqrSm4vaNZZhSqepatJISKp4QCbskFqEAPaOMUJcxcxDBwSkBxwkFgRyDmtDZt4a5NlgkoKe8UtP9QCW5s1YEmkmiupfpBCk1dv2jpSAKvEqlN4XjgKjnbBpEReOH5xLNXyiIF+TwpM7AjZTHKqXMYVgXp5wKZjFIjEuIxM5JsR7iOjMA+2hthqiZOJU16df2jeKmy1gakBwAHDinoYgQ55RqfNCEkkOw2iikyyk6Bp+BSQGVp9PvoYW48MpgkkACt/q/7dInnzwuhoAaMavtTl1hbj8y1AJTqVtsG6hqVt/cGKrIk5fRtU9qNGQJJwU1SQUhakmxCSQfIxkUwYuLH2ASlBbLpCZp4QZige7DX1KWaqsWSfQw1l9l1lBVi5wJDq/loQhKXo5URVgN+vMx32g7WycEnQwMwANKFG5A0ATcUAe1hWPNsxzvEYyYNTlyNMpDlIvsNwdzXrHpYZLZ1Oiw5tneDkumXMnT1Bm0KSlKdqLKXLvWhB9I5wk4LJU40lIU7GhpVQB4VXDppU84zJfw2WrixJ018CfFXmbD09xB2YZlgcK6JSTMmIcNLUSxFWUsnnyKtx0iPJwxaqBNwtEErDpClMVahRzUkGtWdMwUNb3cGOlSmOs0egtpVQWPwhgb87h2iHKsz75BmGWhA12S+mrVuSDtqFCdokx01yASSSPDckHcpssD86ai5jixaliyPWhVNxa0lQKVChIBUEF2NAPYvXlAWAzNZSe9dA1BIsFFvzGjlyQzbNBc2UFv4lEvoS7AH/8AmtQKnZ+AgufhJtDMyktWYooTVTJGu5oyidO1ajptHTikY7l4qWtR0KQ5IF1Fkh9wX1E+TOw3djh8OVAggACx3NBzNnJFfy+kI0mVIKWDEjhSo2CbObO91EACsZh+0A1MQocWkTEsEOPCHQ70uXPkWhZQy6NQ4xGH0jUugBYUr91EC4mdwEBTeQD9LRpOaUotBdxpKjq3tdJ5PUfrknB6iXSAm92Dcxy9I5nHHsHQWmXplhcw8LOR02LgijF9LV1bXjjBKQFoVLRqKh4rgA1YB2Fnt+8HTtO5LHcD528/aIZk5ikyxrCtVGLjckE8IaooxLi7RSHJejujNdFp/D/OAnEplA6TMCjMSoh3BLAAEszbne1o9UCaVj55yTPUmdqKNExJvuCH3Ae7e0ew9jc8E6UpKpqVqdwH4tLs7XZ6R6HGtWLOSkwDtj2bE0KICdY8BOxLOP8AiWAPVj50CRgFSyoL1ksoKBASEgVJbi6AVINbaSI9LzbI58x1Jxa5XEWCUJIAB3ezD4rcxuarm87MJQUAtM9ACzVGhRoSNLEcILC7tUku0LLji3ZNxUisZpNCJkwpTLBJvqYuS4slmpuQCzPvD3BTD3SSTqJAqLfJ4En4OdiT3ikS0gLcpSpWsgBVQlIsDqvXozR1mWIMlHCLUFKfShrHn88KdIPLBx+PX2HLUYgmY1KRxEe7RXJucTZitIBHNqkV23tXb5vDEdllzVjSFhG5WxUouasnhAYCgJ3hIfjyZzqLfRDjO0KQWTX5CI8JhcTiTwpUR7D9zDmbleEwGlWKoVKISw1KYAFSqeEAnZtqGLQvOpMgADSmgZN1HkyU1r1aOtfjJdlVx32V3C9icWoVWlJINSCrbqU18+UGr7DmWkGdiEp5cIS+5uqsGYntNiZgPdJEpLgalB111WFhbrCuRl6lfzJhK1E1Ky5b1Nof04LTHwX0SyuzEgGmIpzFfOyTHEzs7KBYTnfnRuo4R9f0iwScZIRpAL86E+W3WE+e4lUxf8ocGmrEgu7crs2/pEOSXFBWLJQirorkydJSpQKphCSzl6dSw8g/7RiM0kVCQqrfF9X+v2OczzGbLbUhLGlQGDeXD5HyhHi1LmrbSXJsHCiQ7MKPTmNnO8csLns5r2XXD5ElaQoT5YDUe4dxty9PlSHB9l5YLzJgmVcJU2kO3iFdfuOrwzyTHJk4ZCDLdYDEOGBqTUDZ9h+8MDn0pwTLL0eg29fKO6LhWzrUUvAIrDAlzNT/AOdvlt5Rkam5ykknu0j0H7xkC+MezyPLMsm4qbR1KJOpRre5J5XrHqGT5Lh8BKKywYOuYpgW6Vf0FT1gbJsEcGgJWlkllKWgkgU+ICoArWo5tFN7V9pVYmYqWCruUq4AwD7ajvqa3IHnfvfu0uheiTtX21XiQUSdUuS3XWu4GpjQOPCD5vtx2e7FTJ7LmPLlHpxKHR/Sp9Ib9juxADTp4csClB+RPTkDDTtf2sThQZUus8jnSWDYkbmtE+p65vxENeWd4pWCy+Xp0AKIfQnimL3BUSaJpc05cop68+ViZrd1KSkvoSAxfchYGoq2cUcjlC7AZTPxc1kknUXUsuRX4id9udo9JyrJcPgZRWop4RxTV38k8nagDk9YnOEa32K1kVCdLKHATNmMWICCsgc1JatX4k1DmhpA+YSlywPGhb6UJKklQPJKlHiYV0KIVYOGLmdoPxBXNCkSE91LNNbDvCKWI8NGtxdRAMrIZ06Q/dhlc0jitxLSamtAUsqpPmmGNNiONdAGLyxKu770pCklnQlkklzoUACUKvVmuwF4D7QLEtHdpCUBQSrSBeuytRHKzvUvDlOHnpUjXKIKAEcSqsalaVnxhmdKqhmBuISYvEqWTqCSgmqFElD9FFlyVsN2BrVqEpW9goVYEkqSXqD5/pFhVmRUgkh1ChIo4e/C1R/fpEeXYEomAylEHeXwlYdNRQMoEKYlItdIpDSXlQSyCoIIPESpyxsABR7EQ3pqd2bHJ0FYbGBaAoOadC1Pa7eggTH4/QZZChRQBL0Y3dgRsDd294b5VkSZWIky0ErlqWhaiAGTxMQXoQKU3pe0emdp+zeHmoC8QpRw8t1aOFAJCSzqCQoBnDA1eOSHBUn+jQTTs8tGUFQMyTLdIWHU5SFEjwhY1F9IUWFAOW7LIJ2KTMIksVpISEhIfwnUSTcpKvE1XJuGgzD/AIh95KRKVh0ISJaSDL1MkMEihNSLP9YNyjFJTN0IlIUSQ6mPxJOlyVGh0GoBq/Vu1XGNFbUpFkwGKxPdATkkH4uJCAoU2UObv+sd4/MB3agk6iE8KGCnUxoCh9O2zXgiRhdNwl/6UpAHlv7mO8XjEyw6lMNuvkBeJ5D4mspRJMuWpctl6QlSSje1lBvV7bxo9lZCsM5SFK7sEvTiapKbCuzUtCmZ2mU/AkN1d/laAcTnU5dl6Qdkhvnf5wmSXgzQ0Rk0iSSlKNRB8KQG6PZI2u1oJOtRZxL3ZLFTA8zQX5Hzispxs0U7xYA/qP6mJDms4D/cJ9B+0ZSBQi/EnT3kmUsLUGUvUkEmgrqX1pzblUGLB+H2Jw0zCg92lKqkd4AVlIYAgkVY0p57sAZzLKDMly5hluElaSoh71N36wTMzVZQEBKEpDMlHAzctKg3p+sPmqBQ+nYiRRCSBNKgAl6aiTdOkkMhRO3oKxwuXKUC/eBTAt4h5BgmvlZq8oTZfi5KFFS8OFLJcqCyCo2dRIKiW3JgvGdpwwTKw8uX+ZZSFqaoOlxcijknehhXjLsYQdplKlmXp1Id1F3BfYVIs9f2hYjMJhCmUDuHF+Zua1+vra53aiYqgIQC9BU+pP6QjxuG1rmEfFUEm9Pe7/duD8jhkvdD/g5eWDvJFemYpcwlDKUFbAGrEpb9N3AB5mLBlWTJk1NVtpJ5DcJagS/maBzA2T5WtS9RBBFEJNwBua8rB+cWDE5aUMQdRNwkEsOZIp97wyjKtIbjhW2RGaOnvGFQIp8jEWJwqk+JKk+aSB8xA2mE67KNhRbmfaMgMoP2I3GtE7Bc6zbEJwWmalDzkpTrSWLKDkVsrTuHDPaK/wBlcoVNmCo4eLiFmIZJDuxPIkXhh2lV3mCw3A4BTVJ4vCagVG2/tuJeyODKgtaJhSRpYs73otJv6F+se0tRbKPbLFmvaEyJK1zJZEwBkDiKFK2ZSRYeIpLFgaR5xluWTMXOZyoqJKlGp/qUfvpD7tzjVzO6lTGRoJU6C4JNAWLKFjQ1qWeAeyvaL+HmLGkLehFlBn3PXYiBFUrM3bo9BweFk4TDn4USxqUdy2/VRNAB0Eeb55n03GzRQhALS5Q2BNyfiUaVh52j7US8SgS2UhgVMsBlK2HCbAEkEsH9IYdg+z4Sj+IW1Q0sFtqFV77D1hUq2x3vSJuyvYdEkJmTU65p+EsUo5U3V1jO1fbwSQqThzrnWUo1ShrgfmX8hu7Rz287UGSgSJKiJqxxmh0pINAbhSq2ag6iFPZPsP33FM4pQNgbl3KQfqfIeWSv3SA3WkZ2aXPxEqZSYsqKipa2IJKeaqkvQNaloMx08ywdWHmPRLqRz2ClcK/+JrFozXOJGBkgkNfu0JYamDsOXVW1LksfNsZjsTmM9IIKiX0y00ShJvdgKXJqeewXG9mehlL7QlQSkpHdJolLshPRLj+Wr+khrwWEhelRljiO4GoMCXPO3P12iaX2NmSykr4gAdanALCvE9FIb81mu0EztI7optqYMQw4FGhNubQG14BTO8JP7tWtFFUHsSRTmHPvB2Z54vEy+7nIlLS5LlFQSkhxs4clyLwIti735gW8x+opEZBBq1faBYTvsxLk4YvNkjEaUpSjUANLEqJZiCSSC7UaJcwxHeYnv0p7t9GpIqlRlq1IUU2pWw63iAEGOav/AJjWzLQ7xHaNa0gAJSaE7uQXpqtUPvCubPWoupTnqXP1tEWpo0of4hXFeQ2yNeZoSCSoD6+3mIVYvtQkUSlSjzNvYVMCZ9o1gpXcsU9asXG96dYUTEcZfkPan94FJAGK88mEFSiyRXSP7XvDgT7tt9/SKxj5f8mY35VfQmO+x+amZK0EjXLAAc3TVjXcM3tAatWMixpxitj9+v39Ykk4xTAFVft7jm/vEGg0Cbk0SA7v1t7x2pC3U6S4vSji9vu8AJN/Fq3I9h+kSJxdP7+0BrkEAFqVHWw/Qj3iMGn2fu8YA3TiQQ5LRgmprX79IUhRo23+Wp9I6UsueUbZqG8nGaFApUARUV+3hxI7YYlJ8YIpwlKWDcgGinpXX7/S0bE+rNVuX30jKTRqLnP7bTFF1oQWYgcYY821M8a/8WhQUibIQpJtpOkje+kvFSTiiBekd/xRrvDZGLGM3kD/APWH/qKjIQpxQ5D79YyFpfQMSs9qZhCcKAS3dJN92TXzhx2bmEIUxIcodje94yMjsXwFfyA+2gbFyAKDuwKUoZinEIsGgCdMADV/eMjIK+KA+2R5zZPn+oj0rsQo/wABh67r/wDkXGRkJydDxKT2nL4+c/50j/2pj0PJkgYSSwbgFvvrGRkCfxQI9spHbsvjCDYJQANhwglvUk+pix/hrLAw6yAHKiCWqQz/AFjUZGfxCvkEfidMIwaQCQFTACxuGJY8w4B9Iq/ZapkvViBWtP5lPKMjIH+kz7LOTweSiB0EbKeKaNgl22fnGRkTMLcOo96sbABhteDlbeX7RkZDyMYBSFGeTC4DlnNHpaNxkTMU/OlnRc+J/lB2BSDiGNiUA+WlVIyMikfAjGOXywZkoEAgqlgg2IJDvFGxfCZ7UabRqM3es0ZGQnF2x30WDOphXlMlaiVK79Q1EuW0CjmrRY8FMIkyiCQdEuoLfCmNxkbk6RkFzJpKak2WL/0/3Mdz0Bk0H2BGRkTCDix6PESxxGMjIDCiWXdfRm9olXf0TGoyEGB8RceZ/wDrG1n6RkZDIVmx+p+sZGRk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data:image/jpeg;base64,/9j/4AAQSkZJRgABAQAAAQABAAD/2wCEAAkGBhQSERMUExQWFRQVGBgZGBgYGBwaGxscHBwaHBodHh0ZHCceHRskGRoaHy8gIycpLC4sHB4xNTAqNSYrLSkBCQoKDgwOGg8PGi8kHyQsLCwsLCwsLCwsLCwsLCwsLCwsLCwsLCwsLCwsLCwsLCwsLCwsLCwsLCwsLCwsLCwsLP/AABEIAMIBAwMBIgACEQEDEQH/xAAcAAACAgMBAQAAAAAAAAAAAAAEBQMGAAECBwj/xABBEAABAgQEAwYEBAUEAAYDAAABAhEAAyExBAUSQSJRYQYTMnGBkUKhsfAHUsHRFCNi4fEVM3KCFpKTorPCQ0Rj/8QAGQEAAwEBAQAAAAAAAAAAAAAAAQIDAAQF/8QAKhEAAgICAgEEAgIBBQAAAAAAAAECERIhAzFBEyIyUQRhcfAUQlKRofH/2gAMAwEAAhEDEQA/AF5zaaklK2ULh3ZuukOfWG+D7RaVAjuyzAJLNe7Gr1e8DT8gmFQUlaUlm8PrzjpeSzGZ0sebwK1SCm13v+SRWNStc1WgJWosWokkM69LmtWehNHekT4dadYoCdilAd+datCrLuzEyUpSiUzHBDFS0+VRZix61hpgsJNQlTBImMNC3UWPEFEhRaxDXqBElkuxo8lLaGU/DSpehU1TaUpAlhI1KNebsm1frvmMwwXhlzUJ0BK071ul/SvzhBistxJWpQU+tYVqUt6fE7it/l73fBiT/DqlFQAWSVatZLuOUsp2EDGxvUtbKfKmMknUSDS/R+rxJmE9OtJGoag5Lihbpdy7wRnOU6CkSliYkguwNLs40h6H/EDLy4koBYJADkgkhipwwd+GoJ6QkYy2Tth+TKCZktSlkJopWlSq1ZuE3p0i8I7SyCdKSony+rn6xQpGUpQviVqSwI0JLim7kDrDXDTJYUhtfiF9I3F4aM5x0XjxRmrkXjDYjU7AhqV0mtiKE1EBKxIRPAN5nCnzA1bdEmC8JjJalKSlaVKFwCCfl1hFj8wlzJ8ky1pUEzik6S7Hupn3SL5bs5qVUWBWsWKX5l/o0LcRhMVMcHES0jkiUp/czQ9YmUbDc2ibBDi9P2hrYBZk+PElJSup1GqUsNhYqMHT86llJA1A9U/sYTzcOVLOkE1NvOAJpUnEIBcBiCHVfi2dn8xCUNZeJOJSsakFw/L94keAMj/2v+x/SGDQoTUZG4yDRiq/iDlneyJZBUlaJqClSCUqFFCik1F9jHj6MpxCH0z5qSP6j1e8e4drUvh/+yf1ihZrlukhQKmPUmvU7vevWGVdAd+Coy8wx6GadrB/OkGCZXbDGpfVKlLA5Epht3HXytT5fWODh9qMb0r9YzhB+Arl5F0yfJ/xRnBRQcOugcjUFBuj19o9LyLNjiZSZvdqlhQcaiC9SDYuKjcR5pk+TKmzllKQ4SgNzckAerR6X2dw5l4aWhQYp1Aj/sqHhS0hJty2xi0Y0ZEWIxSEAFakpBLOogV9YpZIkaNQFj85lypXeFSSGdPEOLoIoM78QZ5mKKAQlVQgp1EBmoWrz8/aElyRj2A9LjIoOVfiMoFp6CpIAGpIZTvXUknk1oYYL8R5KlKExKpYBLFwR0BYu8BcsX5NZbWjccSZoWkKSXSoAgjcGMilhKN3A58o7/hAWr9tA+X5iVy9cwBPs0T4yWmb3DMQJ8omvwhTH0raILZ04skRhL/e0djAWrA+eSQrDrQ+krSwI2O1qxLl+GQFTCgOhpKUk1oJZBv1F97wAU+yU4KM/gqesc4/DBRk3/3pLtSmoAgttWogoSQ3tGAC/wAEY2cAXgoSxHSUD7MYwGcEXEYMHakGpRXe/Mwvy/WRhnWo6pS1Lf4lcDPSjOqzWjGJEYPptCvPliRJXM8JAYHdy7dT5D+8WBaglJJcgA2v6dY8u7V9rlTFaRpCAFJBorU9DQ1Ao3vSkYKVgeZdsJilyyhZGhDC991bEUcRZuz34lhTJnFSWBdQWq+w8QrtQco8yXNdizU+z606frAZzbF+W1h84co0qPoZebSmTqnEBZYPMUH9Ca/SNzkSgtGoss0S6i58q1j5/OYroHJAdQc2NN77CDk4ycWmqWskbhVUkFh51c05iBQmKPeZuHCk6CVaXe7VZrito7wOAM3Fa1LP8kSyAwr4wxtyiqdie1UzFakrQRTUFUI2DWHWv+YuOVYyXLmzdagl0y2JoD46CvnCsFbLA0biHD4tC3KFJUBdiD9IleEsIr7TJ/kH/kn9YSYvChSJqSPLodK2PpDntSHwyh1H6xXBg06UpBUAgg0Uoc6GtRWxh0xQP/QiDLJAbfrxF/OhAiEZAru1EtqBAAfyeO86/EheDmd0MLrSA+vvLg9NFKgi5g/DdozjZcuZpMoB9SAQXez8IPUM28NYKCcowAwwmTFWC5bs5LJCyaCp8VukWHLMYmbL7xPhUpZFGpqU1DaFciUpUlQUoqJmCpCQzvRgGp5ecdYbLcQRpRMEqWlStIQkKUouSdRXQJcmiQ+7i0CMqdmcb0N8RiQhJUqiU1MeQ5/nC8QshcxRQlZKU8qsPBah84cdrM8mhSsMtQmsQToZnZ+LdNC7PtcxU5c1VkqdtgCPNxT6esR5OXJ0Skq0bZwACWDsFHnuzVp91eOVTQg+MMdzUNys73+3geaSqigWTYBlBQuOIB3Dip5NWBJySygSRUMCQob3TsW5GsRrYg1EyWtyRUhndhvf729lGPWZRChpaoVpfS4ADMAx862MdScENTOQGDLSoggDpYg2YHlzeD52JlBBISLMom9KBykEmp+ZrGTpmMwXbJaEJSmepIFkpUWG9Gp92FoyAv4GUajuUvsQHHuoH5RuGtGGUrOEktrUm40hQFvdxBOCxC1aVKdIC7lRC2FXIIv5R57iMe7zEkoKSAE6nu5fnbcnf2ZI7Rd4ZKFOQQEqNdTuWbbl7xSN4nXDkdbL1PzjUpKUrVWzDU483DUqY6w3aEyJhlro7Emodqb7X+YhbgkypDqd1CjKUOumwZIZ/eOcTmGGXM/mJJNnKrAnYCjO1Ym5aoebuJckZ+hRTVCmZfjTTSRUvsCCbGgPKG2HxaFh0KCqi3rFMy6dh1JTpkpVUJBUkFTnZ1B2JIZhv6wYjBplknDJTLWAnUnSNKhxEJJBdy+zig9eWH5SjKpWcynZajMADkgDcn0jsRU52Yz1FIVKdJuLh7MRQ3q0M5OdJFFApNTpZ71rxUJ+W8dseVMexym/rA2FdpNf/wAcx+t/2gYdopNOL5QRg0ulBSpCggLqCahWrpRQ1CnS8WTMF6uE+seOdrJQE5SkghKxqDub7mreQ8hyj1bEZomX4krI5gAj6/WEmOkYafMQpSWZwQoM+rckPZmbrGQydHlCsHM0lklSgNrUqzdGJ9+UBqlsbMEgPcVdwK39I9zxGVSk6VJQ9X0pAZSShSVXYV1EuP7iq9q+zAxihMko0EABYJCQwKjRILO5+3eM5JbZrPNJS0qLb1639IIw001Art5mrfMekOsJkJw+sTEqSokES/iAoWL8rVufmTMxDSu9VKCQFGW40B/CXLNsB7c3hPVXgzk0G/hzmy0YnSJfCpOlRKiNI8TseTFyOY9bj2rzVEmajWrQFpo9nD8vOJeyWKkGRLmMlC5iEEoo4qW08gRxNs8V7tvLViTI0yVBKVTEkadTBIGk+GgVYQclIGW7Qfh+0ktJ1JnyweYmJB+sWDL/AMQW8a5Uwf8ANIV7ih9RHnSuyyWLpCW5gcxd+jx3L7Ly6AhNVECiah6EG3haB7V5GfLfaPV8T2qw8+XpRMTr1JOlSkg3q1WPoY4MoFcwECgJHRgGaPKRkkqUUMCJqCOIMz3/ACtRveLjN7Q6Ug98o6vErgeuzabEU9R6zfNFLQmSbCc7ysTEIIA1kqrzbSwL+ZgXBr7oLUALpA2odXL0jifnqlIAlTQVDVsK2JY0FhUfYDy3MispT3hSoflSku+/EnleJx/Kt1WgNqy+lLSFMSHMsuDWoqxjzHtfIUrFrKFKPChtSuInSHc2ePQspSsypgVMUussB9Ia9tIHSKJ2jUv/AFNaUh5QCXVzNaDmRR+W9w/Rkltj5Y7FaEHWoanSxLAAkKAJS5axLAm/IUgSdmVg7EGul1HyszV6QTjcUAojjTqIoNLG7AW5l3dtULP4hTNKHeEO+pTKBu9mU7g15COV7dnM2QT8WoS21KcaXDVb6af0BvGSZhWAKK5lLWetXoXrTcACtY0rFiYNBDVYp8KnCTRSQKsovZrc3gjKFJCFFTJHhLjSxtvRmfz360VUAydLGg91LdIUo6lKYl/CA7FTN4gDz3jhGPMpKTVNGEslxsKFiSat+94lxUp0IAWwSCwHCAdiCzlhQuRYWAhRIxczWZYSlSlG6zSm7ksw5g33htSMNUaVjV3IL7hIL8y52N4yJ0hTDhNABwzCgUDUTsIyE9v2Yr2Y5f381WlQB0g6fzUPLxHYP7xrJOzk+bVAKSCG1Dhclqk8Io7vyi25BkMhJ7yaVCZ4S6XR1ALDivcna0NcPOYq0OEE01OCALUOzNu0B8jiqRROhPieysxE1poUgsFlIDuxaigKgkbU5CKznMyVLmKGhQIIJZZ9Xej7UF/WPRJM6pYA8wx2JaFuNypahwhKC5bUkEXI3DmhPO8IuRXsGRXsl7TTUoR8aT08NWFb3uw8qwXifxCUhSkp0mjFTF3uA24HM84aZf2PwTDvEL1i5RMUhHmBt6GJj2ay5BDSwH/MtZu7NWIuPC3bBjH7I+xufqmpUmZrJDkKHrQ9dm6xYsUhMw/7WoigKzRq30qCvVjtSjRBIkywkBCkhIG1ABEa8fLbhXqPJNYV8rv2oW2gTFZalPjX4rAPT2I8to4ybHiTNC0KUgihNQ/S9t4UZ5m6yx4gNg+ly4Yua7gQmw+ImFTgg0LAjysoGvEWjqg5OO2Mmel532jSpOhZTxhipIYkEVB2INRaF2G7OYaYgKCAQeYHNuUVHETiogVfSGNhR3DseY/tDrKM47gJBA0GgJNr0IJc26MYDyS+TDd9lglTVAGVrWlEoaQAoUF6ODYcrekDTOJtM9YFgQQphR3tV619heIF4tPeFbkFVilhyJa9GavWMkT2BA3uqgNXqRdog7DVsFzOQpaP5ulZqygSClN63KjRRZyet3GyjFL40GiZe/N3r63qY7/1RalByyQXN3PJgCQdy7Pbo+IxDspKisOSAkNqsBpINS938oLbSpmuiDFT8QmYkpGqWS1LWdy1Ut03LuLQzwGeTCxJUCkEKR+bka1eptekLJM4hCa0YE1avk1a38ujRyqYVKYqKf6j4VeTOxpyFt4y3pIVbYRjsWZjrOqigioLD/lRmfa9RuYUYfGzAshSCUBzVgOG7EWo6W5MxqwcYjMiwQiakEFiaklmYClK84mwpVMTp0gFN2Fxc7sA3qeUF6W0bvQnGY61FlBJTcOAAAVUpV6AfODJuYIeWoockmoJBoByuGAcfrEeN7NgK1lF2el9q/P5VpG5GUICw4I1OA7AD5UP7CM68BcWifCTygFQICXugdA2oVY9Ws3nGFQ1GZLW4LEg0HIsQHIoeW97CPG4KVIVRSjrYUYuQCwqfSnO0cYDDIWXTqAKQ70IagDEU3LDrziSS+Qv6LN2b7RBMmdJmhSVKGsLJAB41UfyO+yfQI8xx6TM4HJa+pRSHDauVvi+gMQZtgELlaEzNCgX8Rreihbe/vGf6Z/KCUnjSlIoWFB5VHzcQ+aaVjS6FmZSlLGkMBso2p5D0fz9Vs4GWEypSuIqAKkuLnfcJtV2pDSXPTLDM5UQkFvFQO7n8xPo3nEOIxCZAJCWKiKl6kUAqo8i36UMWi30IdSMGJbAKJXzId7D5Wu3rC7N5hC0AmwOoFwC5HiKdv2jpU4yklSjrWaECm9QFEAOHqw5N1DRPQqYoqTqQ25Yak3egJHKlaBopFbsJvBSFFQKFm1SRQCwAfep+sOpKFpIWeNgWGlkv/USXrZ3tHJzAKYMlTgUUDXnpdgXsLW3pBJwaSN0vck1HrYN5eTM8By3YAQ5hpodaSLjQSx3sqMjpUqWksoyFEXKmf14IyNa+jE8xC9IAVpudSi9eiXu1fV4mlYkKdprqDkEANalRevIEnpAk6VVZStCVF7glNAXJrRyq7nzNRCXGTlDQUpsG1BTjlRjpPVn6tEVFy0HZZMFitZbXapOmjPzFq+7PBc3OBLKQVPqdiTqs73FLXt9YQYLDzNJ1AORdgTZg+mpMFDLyolpjcQPOg26eXyDtCuMWwbYTjM8UkDSkTQDUvWp2PhJvvEOIxSgjvHUn8yilimlik0u1iXdn5F/wDMOFSbcV9tjt67D0EVgFhQofEDwNoZI2SG0gudrnygRpAphCJpUjU4BIoSDe7fSjG8STMbpl94ElKtDO1iQHbo33SNzsYG0qfVsAkOjYEl6AkH0aORKOgkl0OHeopa45gHqx9cxr0I85zEhRSbiWVJVsQdJSCK6VAkj1S9Y6XjRJSlw7eIiv5T0qTVzzhviMOhYcljqAs/CGDN6PXerPAMzLpZ1bA3rqDuALnzDxeE1SVATFuIzBK0gg6dgfCCTeqjbxXv9OcRnZ4kp9CEhr7lVelOcBYjJVpmBnU5cMNqP6Bx9iH+EkBIZTK8kj9NqX3+tZOKQzoJGbhSUgulRZmbicWYuWqWUEnk4Lw3kY4KkGTLfVfjQTdixN3DAjn0ipz8uWuYNBSEA0cOzs9OXT94vXZ7soE7hJZ1JD6SCKFLu4PmGs0IoOMR+OLE2Jy2eAQFFSSA5VQHp18w3zhzgcGGQhSmG3IVJfncw5xXZ9KEldXZzWhbpYf4iv4lawVHS6XYAK36gh6GJSvplHDegmbl0r/b1BWly4GxJrU1rVub9IgVg5JAGshNS/NqA7/CLeUQYGYFyxVSXAuSSkpJtTn0Y1sLTycmTpUSugUo0NS5uAdgBYv8AKFundioIxGUBaCZaStiKfE7h3p7WryhbgcYgiahQVLW1FAaX2fiNbMKhmg6RJmhRCQky6sRpBL3Frg16veOcRk6V0Cild0vVIfmHu/P1gZeJAf3RrD5idSUqWFCgdLv5vZ/WGU6dKVQBIOk3Jezg03hSnLu7Gk0bdr3q9TWvzjqVhVXoUhqBgOns320K2gZtaAcWAmteIAgpFbs3MlybvzakL8HMmK7woBNCDqJJFC1W6W2cWq1kxDlJ0gEn6hvpAiZaUpJmASx+aqdW6lAC5Dfey54om1XkB/h1UBVpVpNQznyG4Apfl5wNKUUrOpZYEPQ6WufKtbXeGeJwa9OpLqSQ6SnhJ5m4Iqwf/ELlLcd3MQFKOks1Byd7szkizGlBDRkmhLGmGl6pgm6v5elQSD4nYCr8g8TY/KZcySULZIUAyhdxXmBz4XaFisd3Y4noPO/KoB3v82eIp+cplkrCtQPhoWsw8qvXdhyhoJ2dHHJdFczPAGSooA1Hc8Rcm16WINPXaB8tmJkznmJKVaeEEMxO9aCj35xbhmpVIC1yyUBKnUpnd/EPiSCRQi5Biq5kgGXKxAYlS1BTA1Vqe5/pKfeOyNvTDKCXQdis4SC6RrZ6pBJB8yAGf9djC9eZmpWgkgsQpVRZyzBvPm1IXHHkT3Rwglg1aWLP505U84Zy8GVrOolBsyUglqVdXhGwOzHnBxUSVUalAkA90hb11GbUvWrFnjIMTk8tIYKnhthqI62S14yBkv7/AOgsYZjNTKSsoWkqUXUss70SAhKSHcgkua9N1eBnmaldGLOqhKa0q4ZyWvyN4ZZhM1pSFsZaSDzJOzMBUt9axBJkSwFBy6g+2qou5H9VohksQydiqZMJZIQUqUptRBKFKJ3KlUDk7hosmJxMnCTFS8RNnTJg0v3aJQALeE/zCCWaxMBZJlQTj8Ky2lrmocUSz0FaOTz5l6Qt/EWTpzPFgbTD9AY6YRjJDxSHqu12DHwYo/8AeUn5BJiaV2qway3cThzUrECg50lHp1jz+YBVnbZ72iy9hso/iMZJQQ6dQUr/AIp4lfIN6w/pQ+hqRc+0OXiSqXJSfyKSoaFlaZj3CtBZ3uHNbxvESVpSpUwpQF2ACXduEtXhIayrMLtA/wCNuIUjFYcpJGrDpsSBRczaxoSPWKxl+LmTkJlpKUaGJBFOEMFBmGq1wbe/NPjrfgm1TDDhiJMxalo/lqUDcAkA6dII4iVMGLEP0jgrKu7lhlKPEQHvVySdgKV5m0NcvliWqYoqJClOA1qUcl3oPWOJ2JZqkamFwbndr0AiOWxZVWhdmCAjSFJIWBViAHLDyatP8uEqcpDFYKXBZIOoF2Yg+Tj/ADDLGykzEkFQDVDi7MAK2FBXp5kSZViTQYhEx/EkBAAAFH6187esUi9bMq8irAz5qleF3I5kOaV9Y9IyXHKVKQopAKQK1ccyxox6QhwExK1hKZKkk6hrQWVUC4FGooFmdxeLZIy+qSKMGAcsQ9aXHJ/d4pKdo7IRXYQvGLUkiiwXBFvpe4tAw7Oy1cYJc3q4Nj7b0gCWqd3xTpKOPxEhgyTWnMq2O0RZrls0KCxPVpIolJ1MWZVzuSadekQd1djOaS6CsTlaRLVpUmXLQashxf1N2POFeKwPd92or1pahTYjcFndw194HQuYJjLB0qHhIqQHAKuHUS7+URIlJSTpWdN6860ff5RJvdEJvJdBZxqCkBJbbxBneym59W5RmKwylatIY0IUkHetQbC0SZNkEyfxISopHJJ0m1D8PvX3MWZGUTglX8sJKgfiSAT8L/TpAhxtg44WvcyrCWtMsgq4ql7MfSEc3FzEcKzqB2LFwebB6tRukX2X2aUA8xda8KSS3kSIr+e9mnDhdtlqAPVtveLR4n20BwA5EhaP5iFNqSz1LEkCyUajyB8xWJFTOAKWEodJsVFmZiA5ApVt+RgCTjCElKTVykJLklRslxQFvJ6es86d3ZBW+qhOpLIlN8WtI1KDsKFiWjhnGSezmegc41S6y1d4CQKElTnzbUaU2B2vBk/KxMSTr0qapSWJIDtQFLkBi3IvzhfhlpWmYsKC9SgjUhLIfT8bWACjUjYc2iRGOSlYkFaFBZITxF0Vs2lIGzddV9z7k/aZHMzBWVcjd6jlc8mv5xz/AOFFkS0kAIOkuVAKANSlquQATUtWJMXhJgCgF1XpDB3AF61AJ/MQdusWvKJmmWhKgs0SBqZRqAKadn/Ux2Q/kZIrfaLIDM/ly2SDxEUsEne9SAzNc32UYjLj3PdlaWBCnSkJLUFaVs7/ALCL/NWl2JAUHYPzoD7fWEGfZQpWlSAeFtXNvCbn8taOeJ6Ue6ZVWeXzcoWJ4lAEFSmSTQHq5AhjkmX4pc4y0hY0lpjhtOk2dQIBct6xdsozNCZCi6FqlrpqKQCSeDUz7OEs7lMM5U5CEJKtKdZKigVSCfE6gCdRclqXbaLZNrZmyhTM8RKJlq1qUm54b3O2ztGQ9n9hMMtRWmZP0q4g2lVDW5D+9ecbgYwBSBBLYDUA9G8wXHIUJd/q1I+6qBRwHd2saAJJc1bY+mxc9I0pIP8AxuWahN2LO7+bQLLSuYCZegsC7uCFAG4elX/TnHCt9iUE5WgS1onOdctYUdaQ1GNHJ2De3KJM+yUY7ErmghJmMakeIsNzbSlvUxvBYUIcBZW6UtqetASXIsTYbROJidAUpnDqSXLPZqGob9YMeRp6Hi6QtT+FuIA4puER/wAsSgNF3/DzsacKuZMVOw8wlOgGXNCwLFTlmeiYrsiVhJq0nEFkgktZSyx3TUMa8qtF3yGfIlSyiROkJBOl1K4rXAIGsm726UaO+PMpRsdUUz8bVBU7BHUGOHWQoVBZZ3a37xW8BNSlMkukqbkymNRqYsRQ+Txcu3cmTiZkgMRKkoUhJBAJG5L2Hn8oWTsuld0gYfSQgHSonextcvueV45+TljJUhZbFUzFEBtWo9SxJLt87lxYs7QPiMYkL0JcqLWIatGJqHYB/raGM/ABJJUOEAFRAJHskMpgDRhvCz/T5sxAn9wSSaEMAEpLOEXVvTSWF4nGnsnVhGLxGlZASD1dwGdq1c7226iCMhzYrSpBopJ8QI0kHm/1f+wmPBQSGUVMCAbFmZg1tRNuUMsswXcoBVxLXpKi3MOb8qQGk4mSoY5RilS1uVF3LlgAQXf5+ty0N8RmygQaXs3Pq/zFISInIZIKakMHNbVvYN9IiXj0AFTFQBBPoRU1ZmO94i02Uza0i5Ss6TpSVp1OdLgmh5H75wuzPPJQfQhGgAhZA4XB2YsGB8+sL8HNw61a1UBABAbT59GtTnzgvEJkh6hSfEKcy4et3L0/WEhyO6KubrsKGYylib3gJRViPFVRNKvQFN22pFUxs0FZ0EkFwAzA3vsfPrDLFzMPMZCgoBRG6gBYejlgw69X6xWFADhDpADbkAda+/lFpSjdonOeR6HkCZeHwqSmY6FhKiVMGUoBxQD2qzXjzX8Wc4WjHIQFq7vuEEaFM5VrLlr7e3nEmMzM90lCyWRpCfypHF9WA/wYAx3ZvEZlPw6kpPdolJlqmUYaSsgGorpUmOrg5MpUD1E9CLIEmYrSs66iqiVUpz8o77M5GZ+JlIZhqdRFwAyiXFXowi85Z+HicMsrM+WGAHGtCdwS/F0hr2RyGVh1zZnfyZjppoU+kBncilwPaOtmV2VrtJiJQzHFIWvQUrQpLMCSuWk0Jo+pW/uBEWGxUiUvSJoXPIBZStR3LEpSwDbU+kHdssulKxs8lAXq7olw7tLlsGu3CNmrFGzvLEp0iRKoEKUokqcBJDsVFmYiz7R5E4R5ORxtkmrlRbJkwig0ylLKjXiqw1KJCmfd996VhJluXSjPT3J1lJc6mdI3o4KnJDWY6qQqxuLw5lnulLlqKUhSACULI56lKZnO5FOsZgM/7rWtjMmq0gakhSSBQglwUizADblYR4ZqLx/v9/kFMvgwxOyQLqAD6gxNHcV5Atu8HylmWkhBdmdJVsPEGNXA294qGX52qevUgIl6RVBVpJJd1WttS1PSzozrTKQTRSQKaidhzJ5c/ZyIEG+ONS7GRk7OCJaVrToSVJSKMQC5cFQKS5qBZgKuYw4jWdKVJU5oAXFqP0pX1tEM3NROISVAq3CgGUBUpJBCqkGr08njWOx6MOoicmXKSpKTqQOFbllKrxKrfVyYOGfpjK+ii2VTEZSJJCQUJmJ4ipyLKD3FS4FNurmDcyx00yxKBGlSTqW7Ah+Gl0sGBbndo6kYtM8lXErZlPTdq71HyiaVkJmEaQXdmqw1E36V8hyaKxlvYyQnTl65fA+D4af72n5BQY86RkPU9g8aqo7pjUd4eL1YmNRS0HE4w0lMtAYOzsXqokeXnZ42MYA1k6yzEV31EuHIuaiFCMymrKBLlzAhQDqTLUeQ6hqbNeGM9Al6QRMdRCavsDsTUeV6PHnyjJdolOWtE+Y5obhKFChpRRfTajs/PpHSSO7SZRJCaVYH0fkNx891hm6iRLCXS4Vq4QdbFmFQ9/feOCFqCi0xk0LVBcfEGrsK1sxIrArQikcf6QFzFrmkpADhIqwAL7+Vt3iw4PCoCEjvCkA1YkkudIttSEhzFSEqCWI5gAEeEC3Q/XziT+ICkgIQopsb7VJu55PDNt99DJlgx+EPGUkCiG6s7niB0u6bdaCAJUgpQEqDH4ms5qz/AH6QHg56gsFALMCrUoeh8hUVrQ8hEmHzHi0mqRTa9bkVN42OtFMdaDpWYBH5glwDp3LswNza3zg6StASpayEpZNAwBLAHhFnU5p0rSERWkVBNGYUA5jala84w5kixDgBRLgKFWZ3NA7VIO9ReAkyalQdiZidbu7UBFd6uSOnqOcL1YwUJYA/Q+nIfPpAWYz1cJRRBYVAq4Opz8IBdh8zA38aOECrM5NXL/f94eMQN2MJ+JSklRuWFTaocc3fnClWLJWpJWwGghxcs4HFQcySIgxePTYqJILMTzJ3bxXO7chBuV4NKymYtRAexccPvW923vFKUVbMGyElehS3SdgkuDTZoNlImIqCSlRYBvO9a86XbrBeHUlFyGuQ5ckMQ+wLep9Y7xE0FQUhTGpKS3O9evtSOXK2GvIHMAaoJLuAb/NgI5l47U6dC0osS4rR+r3+kM8NiAkMAmtAHSBcC5pQP5ergEZugqWNIVLBZ2NjTcOzux8ucCn9C0awqUgeIqdjpJqCxa5Jd3rzO8TYzBSsRMSiZM7vQpgbkA2ehpZyAWpzeJMNITZCSSLpAJb9qnnGBajRKUlfDRR1M5flsAT+0GEqlkFLyhvg+yeCl3X3hZn7qYr2ASA7jzg7LMPhpBOgYhYIYjuwkEDZ5i3APIetIERMIo5rziVM0xR/lz/Q+TEmf4LFYmYuZplJKySUFagAPCkEgVISBZnJO0cYLs+Qp5ylVDaEy9aKhjxEPWvFQMwbk/XOJ2EcFfSI+q7sFpOyt5h2AkTF6kLUh7gAKHo5Df3giV+HuGYArmk83SB7BP7w8ChG1TIHrz+zZfaK5ifw2QCDLnKBFU6gFWqLMYhxWTz5UxKlreUNRUwF2o7sSCd6m3nFqTN51+cdnDpWA5oKs1HrU+8PGbk6kyiipdFV74OSUgXIoR0vBpxYmS+7mp1yXDoBIdrdKFvaGc/KggF31F1GruRW/S7f2hRMkaSAXr0Iv8v3jOLj0K4uJzhcDLluEKLfCCAPQs4PmPleOMdj50tKpiAykhwQKHpS5LfvGEb08o6SpQq7fKF2ndC4tbFCvxYm7Jago24FfnWNQcqVLeqUP5CNx0+rD/b/ANj5MpmDzIJBZLsDpY1SW6hj5+cXDL8GLkJSkpSVAAuSw8SailWWPZ6xXzl8orR3CVJAA1d4qqiRU2ZLeEMA484suBRwcmehVY6QAEH4K3ukmtIpy1FNLsSSo1iMMguhwlawKGxDVINQq9q13O3WDkoU0suGD6aM5enNx06x1MkEAJIcEutxSo+JO2w1oo0anaiShNAwGqhUKUKTZYBABHS4YxzY5EzqZg5aNOsAFyw0pIfhJblX69I1l2HlqWXDtUNze7KTTzD7wunYeb3odOqWUtr2LuA42ULelyLPMvWhNyebOWIqKf0uNv0hHFxHirYIwllY4kBykAFiAr+oJ4no/nvC7G5aCtQlkaiAQmpN66iOYD1u70ENsatOnVLSXJAIfzIvR3ah50vEOGDTBwJ1qoohyoAD4qEUNGisG+xrx6A8Pg5gQRMSAavyAqLg2p/eI8PlYsiYQpjxKLtQhmfSoEGzDflBWMxKCWBNDberf32ZohmkDSQoOdtx7U9jd+UZuSJt0zqbpkpfiUwqkWtcIFAGrvvAWOKSpJlipd32VeoejcJYcw0dKmKKkMbEEK0uR6HpBZkNNSpDJSEkEsAVFRoSw2HUfMwE68jqmKMJ2aVOLr4UBRIppJ5V9RQjnDVOXFLJZ2Nhy82+cNZ6wbNQ0cnnY7egjjDYpFEgBWl6KGsE3PR+jHpaKyTn5Oj/AB7X7I0SGSPhZg9COr0v+scTJQSp9LvZyzEF/R257xJk0jHYmd3ctKAAon/aQlID3J0mnqejvHoB7CBj3i9VA50gsTcpfls7wP8AGmutkcGjzOdhNRUPz3TqoWvRvc8zZoly/J0ipdKQXoW4utvJh5QXmuAmSZplq8IBLk3vUEh9LU3JLjYkZhEK1K43TpW3UgUr0e1LbM8SafSJ+TubikCWCCXIdik9AGdkqrSm4vaNZZhSqepatJISKp4QCbskFqEAPaOMUJcxcxDBwSkBxwkFgRyDmtDZt4a5NlgkoKe8UtP9QCW5s1YEmkmiupfpBCk1dv2jpSAKvEqlN4XjgKjnbBpEReOH5xLNXyiIF+TwpM7AjZTHKqXMYVgXp5wKZjFIjEuIxM5JsR7iOjMA+2hthqiZOJU16df2jeKmy1gakBwAHDinoYgQ55RqfNCEkkOw2iikyyk6Bp+BSQGVp9PvoYW48MpgkkACt/q/7dInnzwuhoAaMavtTl1hbj8y1AJTqVtsG6hqVt/cGKrIk5fRtU9qNGQJJwU1SQUhakmxCSQfIxkUwYuLH2ASlBbLpCZp4QZige7DX1KWaqsWSfQw1l9l1lBVi5wJDq/loQhKXo5URVgN+vMx32g7WycEnQwMwANKFG5A0ATcUAe1hWPNsxzvEYyYNTlyNMpDlIvsNwdzXrHpYZLZ1Oiw5tneDkumXMnT1Bm0KSlKdqLKXLvWhB9I5wk4LJU40lIU7GhpVQB4VXDppU84zJfw2WrixJ018CfFXmbD09xB2YZlgcK6JSTMmIcNLUSxFWUsnnyKtx0iPJwxaqBNwtEErDpClMVahRzUkGtWdMwUNb3cGOlSmOs0egtpVQWPwhgb87h2iHKsz75BmGWhA12S+mrVuSDtqFCdokx01yASSSPDckHcpssD86ai5jixaliyPWhVNxa0lQKVChIBUEF2NAPYvXlAWAzNZSe9dA1BIsFFvzGjlyQzbNBc2UFv4lEvoS7AH/8AmtQKnZ+AgufhJtDMyktWYooTVTJGu5oyidO1ajptHTikY7l4qWtR0KQ5IF1Fkh9wX1E+TOw3djh8OVAggACx3NBzNnJFfy+kI0mVIKWDEjhSo2CbObO91EACsZh+0A1MQocWkTEsEOPCHQ70uXPkWhZQy6NQ4xGH0jUugBYUr91EC4mdwEBTeQD9LRpOaUotBdxpKjq3tdJ5PUfrknB6iXSAm92Dcxy9I5nHHsHQWmXplhcw8LOR02LgijF9LV1bXjjBKQFoVLRqKh4rgA1YB2Fnt+8HTtO5LHcD528/aIZk5ikyxrCtVGLjckE8IaooxLi7RSHJejujNdFp/D/OAnEplA6TMCjMSoh3BLAAEszbne1o9UCaVj55yTPUmdqKNExJvuCH3Ae7e0ew9jc8E6UpKpqVqdwH4tLs7XZ6R6HGtWLOSkwDtj2bE0KICdY8BOxLOP8AiWAPVj50CRgFSyoL1ksoKBASEgVJbi6AVINbaSI9LzbI58x1Jxa5XEWCUJIAB3ezD4rcxuarm87MJQUAtM9ACzVGhRoSNLEcILC7tUku0LLji3ZNxUisZpNCJkwpTLBJvqYuS4slmpuQCzPvD3BTD3SSTqJAqLfJ4En4OdiT3ikS0gLcpSpWsgBVQlIsDqvXozR1mWIMlHCLUFKfShrHn88KdIPLBx+PX2HLUYgmY1KRxEe7RXJucTZitIBHNqkV23tXb5vDEdllzVjSFhG5WxUouasnhAYCgJ3hIfjyZzqLfRDjO0KQWTX5CI8JhcTiTwpUR7D9zDmbleEwGlWKoVKISw1KYAFSqeEAnZtqGLQvOpMgADSmgZN1HkyU1r1aOtfjJdlVx32V3C9icWoVWlJINSCrbqU18+UGr7DmWkGdiEp5cIS+5uqsGYntNiZgPdJEpLgalB111WFhbrCuRl6lfzJhK1E1Ky5b1Nof04LTHwX0SyuzEgGmIpzFfOyTHEzs7KBYTnfnRuo4R9f0iwScZIRpAL86E+W3WE+e4lUxf8ocGmrEgu7crs2/pEOSXFBWLJQirorkydJSpQKphCSzl6dSw8g/7RiM0kVCQqrfF9X+v2OczzGbLbUhLGlQGDeXD5HyhHi1LmrbSXJsHCiQ7MKPTmNnO8csLns5r2XXD5ElaQoT5YDUe4dxty9PlSHB9l5YLzJgmVcJU2kO3iFdfuOrwzyTHJk4ZCDLdYDEOGBqTUDZ9h+8MDn0pwTLL0eg29fKO6LhWzrUUvAIrDAlzNT/AOdvlt5Rkam5ykknu0j0H7xkC+MezyPLMsm4qbR1KJOpRre5J5XrHqGT5Lh8BKKywYOuYpgW6Vf0FT1gbJsEcGgJWlkllKWgkgU+ICoArWo5tFN7V9pVYmYqWCruUq4AwD7ajvqa3IHnfvfu0uheiTtX21XiQUSdUuS3XWu4GpjQOPCD5vtx2e7FTJ7LmPLlHpxKHR/Sp9Ib9juxADTp4csClB+RPTkDDTtf2sThQZUus8jnSWDYkbmtE+p65vxENeWd4pWCy+Xp0AKIfQnimL3BUSaJpc05cop68+ViZrd1KSkvoSAxfchYGoq2cUcjlC7AZTPxc1kknUXUsuRX4id9udo9JyrJcPgZRWop4RxTV38k8nagDk9YnOEa32K1kVCdLKHATNmMWICCsgc1JatX4k1DmhpA+YSlywPGhb6UJKklQPJKlHiYV0KIVYOGLmdoPxBXNCkSE91LNNbDvCKWI8NGtxdRAMrIZ06Q/dhlc0jitxLSamtAUsqpPmmGNNiONdAGLyxKu770pCklnQlkklzoUACUKvVmuwF4D7QLEtHdpCUBQSrSBeuytRHKzvUvDlOHnpUjXKIKAEcSqsalaVnxhmdKqhmBuISYvEqWTqCSgmqFElD9FFlyVsN2BrVqEpW9goVYEkqSXqD5/pFhVmRUgkh1ChIo4e/C1R/fpEeXYEomAylEHeXwlYdNRQMoEKYlItdIpDSXlQSyCoIIPESpyxsABR7EQ3pqd2bHJ0FYbGBaAoOadC1Pa7eggTH4/QZZChRQBL0Y3dgRsDd294b5VkSZWIky0ErlqWhaiAGTxMQXoQKU3pe0emdp+zeHmoC8QpRw8t1aOFAJCSzqCQoBnDA1eOSHBUn+jQTTs8tGUFQMyTLdIWHU5SFEjwhY1F9IUWFAOW7LIJ2KTMIksVpISEhIfwnUSTcpKvE1XJuGgzD/AIh95KRKVh0ISJaSDL1MkMEihNSLP9YNyjFJTN0IlIUSQ6mPxJOlyVGh0GoBq/Vu1XGNFbUpFkwGKxPdATkkH4uJCAoU2UObv+sd4/MB3agk6iE8KGCnUxoCh9O2zXgiRhdNwl/6UpAHlv7mO8XjEyw6lMNuvkBeJ5D4mspRJMuWpctl6QlSSje1lBvV7bxo9lZCsM5SFK7sEvTiapKbCuzUtCmZ2mU/AkN1d/laAcTnU5dl6Qdkhvnf5wmSXgzQ0Rk0iSSlKNRB8KQG6PZI2u1oJOtRZxL3ZLFTA8zQX5Hzispxs0U7xYA/qP6mJDms4D/cJ9B+0ZSBQi/EnT3kmUsLUGUvUkEmgrqX1pzblUGLB+H2Jw0zCg92lKqkd4AVlIYAgkVY0p57sAZzLKDMly5hluElaSoh71N36wTMzVZQEBKEpDMlHAzctKg3p+sPmqBQ+nYiRRCSBNKgAl6aiTdOkkMhRO3oKxwuXKUC/eBTAt4h5BgmvlZq8oTZfi5KFFS8OFLJcqCyCo2dRIKiW3JgvGdpwwTKw8uX+ZZSFqaoOlxcijknehhXjLsYQdplKlmXp1Id1F3BfYVIs9f2hYjMJhCmUDuHF+Zua1+vra53aiYqgIQC9BU+pP6QjxuG1rmEfFUEm9Pe7/duD8jhkvdD/g5eWDvJFemYpcwlDKUFbAGrEpb9N3AB5mLBlWTJk1NVtpJ5DcJagS/maBzA2T5WtS9RBBFEJNwBua8rB+cWDE5aUMQdRNwkEsOZIp97wyjKtIbjhW2RGaOnvGFQIp8jEWJwqk+JKk+aSB8xA2mE67KNhRbmfaMgMoP2I3GtE7Bc6zbEJwWmalDzkpTrSWLKDkVsrTuHDPaK/wBlcoVNmCo4eLiFmIZJDuxPIkXhh2lV3mCw3A4BTVJ4vCagVG2/tuJeyODKgtaJhSRpYs73otJv6F+se0tRbKPbLFmvaEyJK1zJZEwBkDiKFK2ZSRYeIpLFgaR5xluWTMXOZyoqJKlGp/qUfvpD7tzjVzO6lTGRoJU6C4JNAWLKFjQ1qWeAeyvaL+HmLGkLehFlBn3PXYiBFUrM3bo9BweFk4TDn4USxqUdy2/VRNAB0Eeb55n03GzRQhALS5Q2BNyfiUaVh52j7US8SgS2UhgVMsBlK2HCbAEkEsH9IYdg+z4Sj+IW1Q0sFtqFV77D1hUq2x3vSJuyvYdEkJmTU65p+EsUo5U3V1jO1fbwSQqThzrnWUo1ShrgfmX8hu7Rz287UGSgSJKiJqxxmh0pINAbhSq2ag6iFPZPsP33FM4pQNgbl3KQfqfIeWSv3SA3WkZ2aXPxEqZSYsqKipa2IJKeaqkvQNaloMx08ywdWHmPRLqRz2ClcK/+JrFozXOJGBkgkNfu0JYamDsOXVW1LksfNsZjsTmM9IIKiX0y00ShJvdgKXJqeewXG9mehlL7QlQSkpHdJolLshPRLj+Wr+khrwWEhelRljiO4GoMCXPO3P12iaX2NmSykr4gAdanALCvE9FIb81mu0EztI7optqYMQw4FGhNubQG14BTO8JP7tWtFFUHsSRTmHPvB2Z54vEy+7nIlLS5LlFQSkhxs4clyLwIti735gW8x+opEZBBq1faBYTvsxLk4YvNkjEaUpSjUANLEqJZiCSSC7UaJcwxHeYnv0p7t9GpIqlRlq1IUU2pWw63iAEGOav/AJjWzLQ7xHaNa0gAJSaE7uQXpqtUPvCubPWoupTnqXP1tEWpo0of4hXFeQ2yNeZoSCSoD6+3mIVYvtQkUSlSjzNvYVMCZ9o1gpXcsU9asXG96dYUTEcZfkPan94FJAGK88mEFSiyRXSP7XvDgT7tt9/SKxj5f8mY35VfQmO+x+amZK0EjXLAAc3TVjXcM3tAatWMixpxitj9+v39Ykk4xTAFVft7jm/vEGg0Cbk0SA7v1t7x2pC3U6S4vSji9vu8AJN/Fq3I9h+kSJxdP7+0BrkEAFqVHWw/Qj3iMGn2fu8YA3TiQQ5LRgmprX79IUhRo23+Wp9I6UsueUbZqG8nGaFApUARUV+3hxI7YYlJ8YIpwlKWDcgGinpXX7/S0bE+rNVuX30jKTRqLnP7bTFF1oQWYgcYY821M8a/8WhQUibIQpJtpOkje+kvFSTiiBekd/xRrvDZGLGM3kD/APWH/qKjIQpxQ5D79YyFpfQMSs9qZhCcKAS3dJN92TXzhx2bmEIUxIcodje94yMjsXwFfyA+2gbFyAKDuwKUoZinEIsGgCdMADV/eMjIK+KA+2R5zZPn+oj0rsQo/wABh67r/wDkXGRkJydDxKT2nL4+c/50j/2pj0PJkgYSSwbgFvvrGRkCfxQI9spHbsvjCDYJQANhwglvUk+pix/hrLAw6yAHKiCWqQz/AFjUZGfxCvkEfidMIwaQCQFTACxuGJY8w4B9Iq/ZapkvViBWtP5lPKMjIH+kz7LOTweSiB0EbKeKaNgl22fnGRkTMLcOo96sbABhteDlbeX7RkZDyMYBSFGeTC4DlnNHpaNxkTMU/OlnRc+J/lB2BSDiGNiUA+WlVIyMikfAjGOXywZkoEAgqlgg2IJDvFGxfCZ7UabRqM3es0ZGQnF2x30WDOphXlMlaiVK79Q1EuW0CjmrRY8FMIkyiCQdEuoLfCmNxkbk6RkFzJpKak2WL/0/3Mdz0Bk0H2BGRkTCDix6PESxxGMjIDCiWXdfRm9olXf0TGoyEGB8RceZ/wDrG1n6RkZDIVmx+p+sZGRk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 descr="téléchar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556792"/>
            <a:ext cx="2466975" cy="1847850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7884368" y="90872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60375" y="2276872"/>
            <a:ext cx="22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L’amphithéâtre</a:t>
            </a:r>
            <a:endParaRPr lang="fr-FR" dirty="0">
              <a:solidFill>
                <a:srgbClr val="00B0F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827584" y="2060848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970954" y="3768794"/>
            <a:ext cx="160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Voici l’intérieur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860032" y="4516561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AutoShape 14" descr="data:image/jpeg;base64,/9j/4AAQSkZJRgABAQAAAQABAAD/2wCEAAkGBhQSERUUExQVFRUVGBkYFxcXFRgYFxcXGBcYGBUVGB0XHCYgFxokGRcXIC8gIycpLCwsFx8xNTAqNSYtLCkBCQoKDgwOGg8PGikkHyQsLCwsLCwsLCwsLCwsLCwsLCwpLCwsLCwsLCwsLCwsLCwsLCwsKSwpLCwsLCwsLCwsLP/AABEIALcBFAMBIgACEQEDEQH/xAAcAAACAgMBAQAAAAAAAAAAAAAEBQMGAAECBwj/xABEEAABAwIEAwYDBQQIBwADAAABAgMRACEEEjFBBVFhBhMicYGRMqGxQlLB0fAUI3LhBxUzQ2KCkvFTg5OissLiFjRj/8QAGQEAAwEBAQAAAAAAAAAAAAAAAAECAwQF/8QAIhEAAgICAgIDAQEAAAAAAAAAAAECEQMhEjFBUQQTYSKh/9oADAMBAAIRAxEAPwDyIqvXU1Ea7QayNg7AJJVbYfy/GnGOxCWUBtPx6qPImlXCsSG8y9wISP8AEdPaJ9KgdeJkm5O9ZPbLRsqJO5q4YFrCHBpdDi0YxtyyADBTaFzoCCDedtKVdjeINNPp79vO2owsSQQm9xG+8dKZdomcOh1RwpUWjdObXTf6U5Oo6IW3sH4txlzEL7x5ZWuAJPIaUrW7XDjtDLWSYFYpGvRI4+dBNStsxddzsn86xloJ6q3Ow6Ct5o0uedNvwgSJSom6vauVLNDLeiuA8VWTekotjuidbkf70M86sCRMc7xU7GCUo8/MW/nV/wCBO4VPD3mXky6btkQY6G9ritIqPkznJ+DzvC4pStp66fSju5JE3HnRSwlJtUSneVZN29GiIMixW0P8xFSdyonl8z7CpUsQLn/V+QpWM23iBTPC4kRrShSE8/WsQm9jP19qExUPnMdsDSvHKza1ElZBveulmafIVCd9ihwyZsSKZvCtt4eapSGxf353rC4rkacjg2cQKXcQ4O4xeCRTpByAziT1qcNLgEggHSZvRnAsU2HUqdTmQCCpIsSAbifxpp2w7SoxDv7loNNJACEJGwESTuaeqIt3or+Q8zWdz+iajU8rkf151znPT3qaZdhuF4apakgJJzGE63MgQOZuPen/AGh7FHBISX1JS4oSGwQVATHijTffaqyxi1pIM6aamPLlXfE+JOvqzOuKWqAJVJMCwF6tOuyGmyLu5kg6XNwLfjrtURc86iU31PsPzrgtdT8qdDsJQsfo1lDob8/lWU6FYMa2KmOtZNaWQaIkVopPWiGkWqQottU2OgdGbWTNEjEriJNdpbFSFsRUtjSBu8P6FdIdI0geWtSJZqUMVLooh/ajERHlXPf0WMHNdfsYqdBYuKJ3+sevOrD2UeZw76HHAHUg+JJ0I3A5UEjAVisHFPlXQmk+xjxvFNl1ZaSUoKiUpJkgE2FBIdWennYfzqJLRmp0tEaTWdDNhobmfkPzNb/aALD8h+ZoV4LB2NZhSFKAUIEib7UqZVky8Vy+VRKUTTfjeCw7LykNud6gAQsAgGQCfyoVD6BpApuNApWR4fhy19Pl9asWN7CFhLKnnAA6AqEwpQSR8UEgC8D35Ui/rZCdVpHrXGJ7VoMSsqiwsT9aqK/CW/0fP8DYSPC6pZncaDz572tpQnEMEgKPdE5NguCr1IEVX19q07BXyFRP9pVCPCLmPin6CrWOUvBPNLyNlsHceorTbQmxpZjOKOJA8SZOkJP1JqBrjK58QCh0sflaiWGUHTGpqS0XfhoFqO4iUKRChNVPA8VSfhUUnkq38jTI44nXyqVKlTCitcUwOUymlwxUfFVg4imarmLaqo09MGTf1ggf7VwriyOvtS1xNQKFarFEh5GNVcVGwNRninQ0Ey2SDAJjUxYAmL8rkD1qbDtJzpCyoIkZimCqJvlzECY5mKrhFE85M7VxA8vn/Ktftx5CoDrYVmXyp8UFsJRjD0rVRITWUUgthx1rma6JrkCsyhpgGwQgGYJuQAYE3IBIm20ij3MAkaKkSYlMEibEiTEjaTQ2AAyjyo0uCsmWCONgdfStCAPwmpiKicboUQs02tM3BvvanXFOBBlDa86VpcTmTkUCRzChqDNI+78q2VE2NPiqoTbsmRiEaAn2qYAAToPKhEs2qYTzNH1/ocgltxPMfKsAkWIoJbfma0p1XMjpp9KaxfouQYG/epkDrSNydiR61ynEuD7avefrT+lhzRZmm77VrF4NJ2qsr4q6kiFT5j8qxztQ6n4kpPvSeGQc0McQ1Qjjesiuf/yNJ+JB9D/KuHOLNnTMPSp+uS8FKUWQLbFDKYE1McUkzf5VF3t9RW0UyW0beZATEVFiUAj9cqkWuowa6ovwYNErr2cAHb8qgZXBiuG3MpnlWKcGaR61nkuTsuDSQWJoljiK295HI3H8qHGIRz+RqB10HSufjfaNeSLG3xJCh4iB9P5UJjMGDdKp/WxpOy8Lg0Op9ST4SY5bULFsTmTYlv0NBrTRXeZhQ7grWJmzhpXzqRKptUI1ruII86qiUYsRWwakdExWu5oGbbrK6bbrKVDsKJvXU1zvWTWZYcpS0gXgQIgDlXH7Wv73yFMRhVlKfAuMog5FRoOlc/sY3Qr1SaytFgKcYsbgwdCPrFaXxFZm48opg8gRGUj0iljrEVSaYqZn9Yq6e1YOKq6e386iLdcKarRJEuwn+uFRoPnXQ42vkn50DlrXd1aiiG2MFcaV90e9dL4mQJKfnzoJKYrbw8J8q1UFRDkyfEcUCdU68iKi/rNMxFcOsAi86SKFDc33im410JSvsLfemNq44gjwT5fr51wym0H0ohJtULumU+rAQiUSOVYlJI0PtROGT8SeR+tM28KmNBH6NXxsi6E4bPI+1RxBr1QcFYSspTh2rGLpJ+ppgxxJliYZZJEf3YyyqYEiYNj7Vwv5MEdKwyfR5DAixHvWlIJBgH0r2o9vymQhlrXVKAAR6gH9aUdwLtErFrKVCPCSQAL2MaaaUR+VFukVL480raPn4GRW00biOHuFxcNrgqUQcioIzG4tUCuGPbNuf6FflXXejno5Gnr+FZWxw5//AITn/TV+VdDh7/8AwXP+mr8qmwIhvWGiE8Mf17h3/pr/ACrn9id3ac/0K/KmBC1qax6CKa9nuDd6+lDiXEpIVJylOiSRciNRReO7MQTkVoTZX5j8qzlOMXstRbRVjWTU+KwS0GFJI+Y9xUGWtE0yGjYWa7789KjArcUxEzb3SsqNusoAOUa5msNcFVZGp7w5x8/srCRmsy0NQNG09KRYvM4gqClaka1mHeK8O1sA035/AmhDjilJGo3nXzrxV8iXKpM9B4Y1pCdS1BDskqgCAT586FwXESkKljMoiEnOAEmdSMpzW6ij1pJS7aPh+pp72S4UlRSVD4yQk8419pFdSnSs5+NuikcTcddjMgJjlb8KXNcKcWoJQCpSrBKZJJ5AAXr6P4l2GYUySkCcvSvJOI8KXh3e8aOUoMgjUHnWscjTpkNJrR5/i8KpswoH56jUUMl6TBqwcVVmQSdTf31qtrQQoTb5V1Y5ckZSVFi4Z2JxmKbz4dhTiZIBCkC6Yn4lA6micB2UeTmGISUkECA42Tr4tCbirR2FwincNh2+9cbT3j5JbUUmQlJHQ7j1rH+HZFrTmJCSQJsTBIkxWWXNJaRcMafYjb4Ck+HulyALKeSL2FyE+dxTfhfZLCkiUE66rVzI2NCDDrLqjYoAG2hkAba5rzyp5wx8yL2lUXJEFRuOlZRyzb2y5Qj4QQ92UwiU2YR65j9TQaOBsDRlv/SPxpxinrUKyapyfsSSN4TgDRMJYbJPJtM/SjUcNbCSO6RofsJEWjlTzskoJWVZFrj7oB/9hR/aPuW1KUo92VpJylJEneABPrzNTbYno864jjHGcYqYKFEQD9mUpOsa9L0f2N4eHEO94kqAUFETY5RnFt97GxpBx3iCnEjKl1RKyTLahYBQRcgAWy0ZwDtSvM5nbKErQE/ARCkkQScpOk1zuEtujflpDDF8DjMvKEzeE/CJ2E3ovsbhynEkgDLCgfPLMVp7iqVCATewsfnIt61beBcF7stpVlKvGqQBICkEwY1I01OgvWOGL+xaOjPNfU7aZVsJ/YNa2bR/4itkVYeH9nirCMHm2j/xFDP8AcGw9x+Nei4s89SQpQiiEook8HdAkoMc5T+dQsspdy+K197H2qR2TjDmKGeaPWn6OFgokUodQEgU3ozjO2LnEWNUnG2UrzP1q9O6GqLxJXjV5n61nLo3QqcVCp5Ue2/zpY+q9TtLkCmuhMYlI5ColMJ+6PYVEh2pgumI4ThEfcT/AKR+VZUiTWUAUhRvUSjepFVEda7DFnr3ZrjjYwyEGSkMoJBST4soSrTalmJdDiytsSk3CBMix1HQibWonsxjMIMIzmZzLyALOZcEg8piLaUWri+GSfBhm/8AT+ZryJwV035O6MvSAODYRTpcQU3VkABtrNr+dNuKE4MMApCACvQiJJTqQd6AVxwyS02lBF5Cb20obF8VdfA705gDNwB9BWi4qNGbTcrLant6kJssaaTXlfbbG95ilOJuFAdRYVZ3XYTZIHoKVFpSlglM35TRjlxZUkvAt4dgUuNlK58JiRbYdJortOwkpJgE93I52FSOcOcJMIVrsk/lUmK4coxKFafdH41osjTshxtDf+jxWVhq/wDeOn3bSYoriDn71f8AEr61DwAKZRAB1PxJTuEzF7aVG/h1LUVEtgkmbnc+VEpcgSroT4/iqZUklQgxKVAGxGnLSn3DnwSOgAoU8JJvmb9UqP4CiWOErn+79iPwNRfpFUBccddcLcFTeVWYpS4PGLQDYW/OvQ/6MsHDbzywVLW4EBKiClKEpTZISSLqUSTr7VSjwKVCQn0P8xV67KYhrD4ZTYUTKiqcpIBIAi88vnVrI+iJRVFiYbQh90pAAJSSBoDF4+R9arf9IDwUtn+BQ/7qjw/FA46r98WgHEkkQAoBIBSQTJBjbpSntVihnTDveDKYMRHi0FzSWS3QuFbE664aFRqxArphc0T6Li9k4FXnsf2jbxGJSlKpKUqm0aCI+dUbNRHYh8Yd7N8XhIgC9/M3rKM1GSbKlDlFnqzPgwCZsUsjWxBCRrPWvNu0vbJ9hYDWQggGVSo6wRt9N6s3E+1AUw4mFglJFwIv1BrzXjL4WrWYy6X36V0Zcykv5Zjjxtdo9B4f2hdewBdOQKUlYgKVY5igEAg9DrQXYRkKcU06AoISYFxcEA6ROu9KeFYqGEo2/wDomj+y2OSHnSFAnxCxH3h+VQp/0rKcP5Z6EjANhOUAgfxKn3Jrz+FKUoXgGxm3lf0q3s8U615swUrSFARP5m/vtWuWSdUZ4o1Y7xuGKUz5cqrGM7OJWSe8UCTyBH4UzLhskWHKT6W0+nlXSTUR2i2V1PYZSzZ33R/9UxY/orxJjK6zzuHNPRPnVv4Dhsyhar9gWAFKEfClI95J+orWMGyJTo8Zc/opxYiFMqOpAUpNpiQVC+o5a0q4l2RxLJ/swobw42Y9j+VfQIA73/J9SPyqvdrMGkAkJAJ1ga0PHSuwU7dUeODhIBIzmx/4ZvYXEK08+VZT5xFzWVhv2bUjxxVRqFSEVqK9A5S7dl1p/Z0TP2hoPvGmXegGyVH1P4RQvYZAOG8UEZ1J8iQlQnzBt5HpVmDaRrcTrI/KvOnBcmdUXoTtuGfgPufxVXQCho2n1SD66U/aaTtvtP0j6fSulsJF0xA2zWkTy305VaSSJb2JH8e6hAPd2k7Rf25Ggl9oXQfhHv8AyqwYlxJbFrzynX9c96T4nDibJI9AB7kCPWhgLXO0jp+IC/manb4yTqpIty/2/RoZ/CK+4rzn5kgaUIcFP2R739NPajQyy8NxaSB59APmaMSpuZOUyen5VXeHAoBExf7k+d/SmqeJpAvtzP10pMaHIZQPsa7gwOd9APeuglubwLxKk/ifwpTh+INk6328R/Hb0pzguJgiCUeqZJ+vKp2BC40lR8OVRH3VgfICjeH4YhJEG5tvy512riiNDE2BypF5uAJi3PapsJxVGkkW1JAt5ER5fhQwBzhFBRtY84H1pVx3hgUUyibagSdelWP+sACfhg6EjbfTXzvQ/EOIJVM3G2QTmGl50H6vSsNlIXwccnB5E1E3gnBopUbAkT62q1KfQVESoWF7+ttTau2m0E+EAzI8UZp2gC58qGxpUVpthzkhX66GmvB2HEKkoBsdFfmKY5CYhAHMgRBHObbVsPgSZO+/z0qFFWU26O8Wslsy2oSNoP41W3mxN8w80Kj5CrOvGeGE79PxoF51c2ywLWHrHneqnjixRk0DYTBoIELb9SB9adcO4Q4biFDaL/SgcRxHKnxJE+Qv+r1zg8Wm/gEkzoBA6RFqj6VfY+bHi+HuJGpT6n/2mvP+K4v9iyqJCwshAvEAEwdxvsKuv7aI+NwQL5VqMema1JsXlXlzOg/xobXHKM6ZPyquLTJUtAmCezFSkqC0kxImJHIECBBoxDl6h/ZDlhGRNyrwthGaf4SQfaoTh30mwSd9R+QrSMmlTQpK2X/skkZhVie4kEOuD+Ea2+AH8aoXZzjrrcZmZHMdLHeiO0boxWeHjhyopJBbUojKkCxzCxitVluNLsxePe+i+cOxgW4oj7oj3Mn5ikXbDGWIpNwfj6cOpXevJWe7CZTuc11EHQwBa9JuPdp23CYX8jQ8q48W9gsb5WloAW5c1lL/ANvR94VlZ2vZtTPMCK5rpVaNdxzFn7HYkJStKj4CoZukiyh1BE1b0YY3SvLKLkmIKSJCwZ0IB9ZHKfP+zzsFwdAfYkfjV84Li++byg/vmR4JMd439ps/KORAO1c+SOzSMqGGGwS8wCWwRrMFAg/xbamYvFWHE8KsMpAUY1BPkCMwn9HnCnD4oOJSQYGtgEm1oUItexFoI5ES9ddGRIzZhAmLWHUmfYCpihyYqxHDMxAWtIP3VFJPQovKrevSlWJbAXZUgbgkHr8WvzFNcViJJ5HeOczcjXrvN9Sqh3MSuZKVkbrOUR/GNZgA25iOstDT9i7MkqhCCT0AInmbwB1Ea1xicOfuoRG5Mz1ISPDtqN9aIxeDUpQKQhKjBzWJB1I+7ETeZEaXqJbjjawVrMCMuVJWes5UwJ5iPM6VJVgK8K5vef8AYG2g6igH8GQdY8ot6gX+dPlhBGbOqYNs5SkzJ+A2OvIGgMQoTMJAubFV7FUqGo0nff1AK84kTrqesnrHlW2n1JPh1Nr2sLwJBn50UtAJJTC+qTYReIvsOmtCqb21PUyfIHamAQni6xsAB53/AEelGMdpLQd/M/MiB8qXIwh0AIPMAdOdtak/q+byVxIJTAjoYkbnlSpAPGePxrHmDbpUyuN2s3mm/wAXzEVXk4K24mQLwneZ9BtU+fKkCRbchN9zl1HrUsY3HG1k+FMTslJuN7b+VbRxXMCCkJg7dP4U/wAqXN48WVl8hJIP4nTmKzDY1SwRmSBFk6+YFpI0qWy0hol9NgpQvOigDfYz8NvKOlTjiWROXNcanKbjYAj/AMppVhcKkJJnxHkLHTZYtBI0mjcPhQi6SUnedT0CRcigCdGNcKcwSFCbSTlHQX16G/SuGcQV3UDygQI23PSunXzdR8QuNCIjyvbrz6UGp8i5HXkJi1zcH28qGwSGAEyADbQkyBfc76GunDB5z90E/QfWaF/ag4m4B6KMfP1G4qXDqCAYQIT8RST6bkc/aixUdY5askEHbYE/yoRrLEKSSUxMGfnppympn8T4UlatDJVHhUORINx7UAcUSqICZuI35gGQU67UAhh+0NzBN9hqnnoRmPqa6ZxOacth18xuDOk+9Ku80zSBsTAV0EKBvtfn1olp2NEjoAB6Hz/OmBZuHugACATyJgjmSTNqneyk6gc5+lJcE6Eg3iNTmJ+ajr9PPSZOJmwNteZ9P9qdk0M0spg3Ch+t7VWOMMtSpWRJSgbpHiUR4E6evtTV3FQiBeTppJ2Tf9QDVU7TY6CGgZymVHms6n0p9gJQn9CsrllKiLCb1lVoWytmsisJrQVXacwy4Ef3hExKSPa/4UzYxa2nApJgpMilPA3AMQ3OhMGdwoER6zR2LBSsg7H3rJv+qLS1ZbmeL/36JCVH94BqhcRnHTYjcX8n7XFM8BR/74kHzsZEHNvO16884RxPu13EoVZQ6c/11qxM4ksqCQfAr+zJNr3LRP3TqDsb86zaotDvDvoClTKRNySkJPssqPpGtSv45MgjQ6xoNxeYjobcoN6U4h0LAg5DN/B5+C10nnv6VPhkKO6ufhmD0JX+RNR5Ko7xLy03bSgg6SfCdSqDEhUxY3hO+tDqeW4CFGDaRJJkhJJBJuAZG0ybzXWSCvMYJi1ykAaBUxm5zaNo34QygqGYEkSea07lSSbrHUAKFpB1obCgU8OKhOa9xG/kRNus+o2qJLJSfEhY5KMJE9M1/lPsI6XxRSQmWlrTkT40GCJAKgAOSp1t51teAUkKUBmSlSkkG8BJ1uJE2N5HlpSGduZRcLBMgwmSrcfEmBz573qNh0QFZs02tCVSb7am0a6n24ylfwpUd9NLSZ3FyQfKb0O+4lJ8agkncEEkbG2o8xB20pASIxqCCluQdYKSk6iT4jruTNcOYRzQlQI5zG3UR/Kj8KrMBBKgdcyQkZTuSbpEWHPYGp2mVSBIMbKE6klOVavhGg5250mNC39hXlHxmdxvHK/Ic+tbRgEoElMEwPAlSjJ0+C2sR1pnjMohTpTnRCQXQVQqAZEKGUG50M+hpdiHyYUTnCRPgulRE5kAJHhsZ8V4zedLYzp5shQC1JTPxBJA8MCSoJtOvxdOtbbYyJlSwlMAk/ECLTChIiSfe+tRICRYEHLrlOmfQCNbWFuY51txIGYCZTlT4QfhAspPWfCJ2J2gUBQV3yVGUELiInxDoLWB+I328q7CnyRZKkj7QEka35CtMjLKiBECyW1KcGxktwAMw3mPSuhnW2HJMT4SqxMSNCQTsdZMHoaVDsITifsnPfTKCrSBY5TbXTS0dIkpJUU+KYBJPhA6wVWMHlUpZmXFJzgDdPeKA1+AKBi52mwN67yoUlKkygG4IaSCRb4UlIi/IyeutLoOzkZjBWE2lKQqEzOoTBTJMbkUufc8UQQRc5khCd8u5Bi959aLXhilClqRnyKJGuba0K33tBg+VbGCcKpTLeYDwnxKMfFAKYHuACToDaOToqkL2nC4ZbGY6kiOp0mflHnUqGiU5/DqASoJ3MWChNp5AUdmkCRNyNrEZheAZMp0t661G3h0EFUklKjPiOUCfCSRJuCPCNTYcxdknScFMZgYPKQbAnmBHyE7UO7iG0ESQLWyglSgNgdQL/EdRMQNT23ApeUgmbwYTOhGbl0QLCLyaC4lw0WKs3eKURMAApJm4n94QBtE660L9A4YxlrJJvE5VfCPtSkewA9qlw+MgiAVXi4IHlJAj30qEpCVJC4UBbOM6CnX4kqi0D4toNcOtlxYaSbqErOhS3rF9FKtbYRzNMAp7iYShTp0TKW5HxKNivy2HQVSsTisxJJmb0f2g4rmXkT8DfhEaSNT+HpSnDN944lHM38tVH2rWMaVshvwWvgrBS0LXV4j66fKK3TDD2TW68iWS22dqjSPMxg+pqVvAp5TU6G70ShFexKb9nCkibhuCSFTAt0qXjmGkBfKx/A/h7URhkwKKUgKSQdCINYxm1Kymk1RW21U+4RikuJ7lzQ/CeR5flSFxooUUnUfoGu0ORXa1ZgnRaGlrC+7XdwXSde8SNIn7YEjW4lJ503wzy4BCQoEC4XFhPPKRvPXrSPDYtOJbyrMOoulW/8AF+fv5TYPiRMoVZwRmTrnAjxpG6rXH2h1rFo0TCnyEHN3baJ1Jcgm82sZodb6SQc4EAQCFJHJJkkTF4M2qTFuocIWVLSQLKiUxNiJEEfo6UM+2CIhbknQBLYncmZPtWe7LVDBt9SfiMEzJjwqjXOIsYvnAmLkQJrnIonwKSlUk5YK/DYAgAgHqoakxaIqJiStLjhHhnIhHwpJEFROqjHQVM7BuiQQZgaTzBTdB8rHcU6ESHxZgfCc90qkIuAUghAuSPETOp3iocYYQpWVJVA0JMmYJncAXiQelqhew5ekKUYOUm3iTlzQogT94jMmR5V21wpbaVKz50wCiSkjMkymCVaG6TA36U6FYCwdDmJNyTJsYnQeWt4iaMambKVrGqhafFJm0AdZn1o1zBNL/swCdwrKnL0zKuD0hQ8qKw3D2oHhzObIAkk8yQSCkRcp9ptU0VYqbQVLKT405bzcWkpTex8Ue/nRrXDQgSG1NlUeIGACLhUAZpB5A6m+tG43hDif7MpQndREX/5kBI25neuMBgFkHNmcSD+8UYSkAXCDEwk6qIBkQNCTQKwHFYcuEnuw5BKZbARIypMkyM0km0xbSp1cPzju80ZFfA0AhZ8KVBWhFsxH2RI1pljMSVEHM0nktKlFBHLMwSvT7xSOhotoykJUltMGUGUpczRAKERKrTIUlMg3mkFit7AECyXAqDlK1DMVJBygKEJEm1s2t6CxYU0mU3AhIKiIUmBAAzBQ5ZQLRBvRmI4PiO8IQruyf7tcRc/YJzZknYXjSTE0zwnC1ITLrakmRm7sLPTOkZb9UEdU/dpNDUkuyvLK0gpSvOowpKS0oLynXKnkAdSNj6m4RsfHHhJSkyqTdUEHMBlUPjI5JJtqXa2EFQ7socgfEVBH+XMomdvh03ArnEtNeEHxLK0ZgYhCM2ZWWVFIByZZzE31qaKclQA1wzKpTjeVDihdRdclf+RROYdVDyG9DfsziZcAVEkKUAZOVV7iIIhaTI1SDoYEy+yi86VuvLUSvMhsHUg5sqUgqBA9ABqRrTNQWltQIDhSXFFAuhKlKU5lVf8AfODNAQDGk7GqozsUsYdQjQ5pyeAFatSookwkGZKz4UyQM1jU2JwhbIK/hAJBE5EL/wARN5Inxn5btcOjwlYJUVyVKJvAnJpFj7JJIgXoRC3g8YbSWhbMHAF+cGPYgedFDsTusrCjDYyD4SlvNmB0Jym3oKjwXDM0lTZRB8JzKTIOpy5pRHM86fKw7aVGEwValFjMxHhMZj6zG2tLcUcveZ3DkRdSwo+FMkRAgKWpQhA5GToJVFWKuIvoQMwTmMhKASVFxzZNySUJsTzMCgOIvHCsEEy+9JUrcTqZ6aDqSaa4FsZDjHxlSlP7hv7jeiY5qVses7iKTxbiJecUtVidBsBsB5VrGFuiXLyAOKp12WwklS/8o+qvwpKlrMQE3JsB15V6BwrhfdNpT90QeqjdR+tR8ufGHH2PDG5WdgmsqXu6yvHO8oeWpmE3rQFTITavaaPMsKSupUOUFepG1VPEdg/GGJGcapsfL+R+tLUqqwQFAzvY+VIHmClRTy08tq6MUtcWRL2bbxBSQpJgi4NOy6MQgKScriNDyPLy5cqR91WMYgtqzJPmOY5GtJRvoSY5ZxmeRcLScykc1AGHEje5kp9RfUgY9MXOSdNI0iATZQBuPmKBxTfepDjdljQzcxsetawONKpIF/7xvnzWkc+Y/RxavZaYbhnFT4n8w2AUB7mfpTVniTYUJWkmIhJzTprHl86WpabVlKUo8WhyjlfbX9bVI67kWlCQBImSJ3je1S6ZSsZl4qIhKolSiR8QJACcp20k7EzYiisK5cqICVDVeTw/8wfYv9tNufKhENkAHvDvclJSY+zGn69iuEq73NmjwEeMeGxmbjQ63ERI9Swokd4YFBCVrcC/FARmHeFRzKUFA5TJPMQIsKZIZUhWVaEjvjIIAWR3aEhKPEoAKCQpUyr7VB8IBcaJGUpzKGVQ/duAGywAPAo802kTFFYgrUnIgnvEkLQhw/vEqTcKQrR1O1zMEyrahiJMSwlaJQ8s6QpROdNvsOgFIHS38QqHCNlSUIStKXGxEoviHADclWbLB1jxjrSXFdmu9cWtkqbJMlECUE6g+JKwJ08PlNMMEVMoScRlXkOVeYLlxqZCvGkEuNqJIIvlKgKVAbZ4UtKlS0grUVKDIIcJBMjMGhKY5lWWpmcMoPBTY0zBRQUBxGa0pStIIA2zSY3FMH+FtzDC1lRvlbUoKvoc6DEdXAZ+9WYfh6QQlyUqFwFkyeocJ8Q/gjrU0ux8n0cY3BDwNhaQoKzKWgkOqEaOpcO8i6lHonamSsgASpxV4AQLIJ0uHAkLJ5AJH+Gl6eHKfaPceEuGBCVjI0mYT4UwFLV4jJECAa1w7socO6lwytwSUIypBKoICrKUSAYMkAcyKqibC3eHrxHeHKUoJCD3ZyrKmVEZ0wuALqQRmMhI5Co8Ex3QSppz92gLSpx1KiIWRKBmVLpC0ggC0k3vFHnwIQyqFFKQO6SqE6XU+vqZOXQybL1qdooGVxxWdQFglCsje0NgAj/MfF5C1KgFCVQ6UICmh3ZdcJgPLbBi+WA3J0QmI1OXQy4tTTbgb7nO5lBgJTAFwACogC4Mwn5mieOYEuKQ/h15XUJKYUIQ4g6tnNA3OvPyIHwK2n1/vELZfQIMlaCNcsLEhYvbMJ6kUNa0NP2CO4tvKrNmZH/EbMwTqkqbmDESMs0a1wg2/fuwr4SpLSgoESIVkB051jvZ5JlKnVqSRGUd0meRURJUdbxN6icUGm+7aGaShCEg7twYGa5VYFSyAAIN4AVOxuvBrHcNCCE51OOKnKFEJQEj4nF5QCECb3vYb1X8JghjXciZ/ZWFSVRd9zcmOfLZMARMDfEXV4h5WFZVmUv/APZeHwgJ/u08m0m0bn1Jm7S8XRgsMnDM+FakxO6Un4ln/Eq/uTsKpf6Lsr3bfjwdX3TZ/dtnUaKWLEiNhcD1PKqmU0StM+XSoFCt4qlRL2O+x3C+8ezm6W7/AOY2T+J9BV87gBPzqHs9wjuGEI+0fErzI09Bb0o10V4vycn2TbOzFGkLlgA1ldrTc1lYG556EVIyuZjasrK91LR5bJMtYEGsrKkZMyL0PxDDynMPiSOlxqRWVlCdMYsUkmoHE1lZXWjMkwWKLav8J1H4imWPwJP71uyhfzEa+ce9ZWVE9NMa6J8CvvAVJHiF1o0BP30HZUA+eh50zQ7ISVNhaCJSo5dPImx9K3WVnJKy10FYTDoWYQ1uBBUcskSBE8gTytRjeAWuA4uUEnKhAypVGtrfOKysqeiuxpiHkMpTmIbTokActoSgx70Q6zmRKvEkeKbHLac2iVD0M1lZU0BE6ysZu8BWGxIWlUOoSZ8QVbOmxlJg2uFanHX1BIcW4peHInM3+7VHNwakfwQdbVlZQIBeXBfSxkC87RbBCsuUtIzQBYSb86kYccCUjEd2SX2YCcxCkFQStKgRB+LflWVlMdaH7GNUSe4cUGkkpUpfjCSJkNZpVIj7XhGwNaRxMS2lOdCX1hIUCFPO2nOpSvgSBfdWwCayspITRLh8Oju0KA8ThSBNwjORpOpAJubk6mKY4plLbZWloOlIJIUrxEASYKpE7xYfSsrKYmV9jt+xth1+YKUkeWU323qw92M0RIzJGwkOaG1kqSYMjUG4JrKynJUIRYlAS46haSpCAAkf/wBC4Ww2BmAyqyk3gJJN4gUo47jVMqGGZSkYhwBBKPChlCrhlqYiZkq3N9YCcrKBhSMO3w3CFUZlWzH76zZI6JEmOk7mvNcbilurU4sypRkn8ByG3pWVlGPex+ANYNPuxXDC8/Kvhb8RGsmfCPe/pWVlLO2sbaCCuSR6QE/r9elQvCsrK8I7kBFNarKyqS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" name="Image 27" descr="téléchargemen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149080"/>
            <a:ext cx="2628900" cy="1743075"/>
          </a:xfrm>
          <a:prstGeom prst="rect">
            <a:avLst/>
          </a:prstGeom>
        </p:spPr>
      </p:pic>
      <p:pic>
        <p:nvPicPr>
          <p:cNvPr id="31" name="Image 30" descr="téléchargement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429000"/>
            <a:ext cx="2592288" cy="1756679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411760" y="6165304"/>
            <a:ext cx="13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 les ruines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H="1" flipV="1">
            <a:off x="2214439" y="5185679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0"/>
            <a:ext cx="3744416" cy="6858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-</a:t>
            </a:r>
            <a:r>
              <a:rPr lang="fr-FR" sz="3200" b="1" dirty="0" smtClean="0"/>
              <a:t>En 1852 le parc de la tête d’or</a:t>
            </a:r>
            <a:br>
              <a:rPr lang="fr-FR" sz="3200" b="1" dirty="0" smtClean="0"/>
            </a:br>
            <a:r>
              <a:rPr lang="fr-FR" sz="3200" b="1" dirty="0" smtClean="0">
                <a:solidFill>
                  <a:srgbClr val="FF0000"/>
                </a:solidFill>
              </a:rPr>
              <a:t>-</a:t>
            </a:r>
            <a:r>
              <a:rPr lang="fr-FR" sz="3200" b="1" dirty="0" smtClean="0"/>
              <a:t>1857 création de la gare de Perrache</a:t>
            </a:r>
            <a:br>
              <a:rPr lang="fr-FR" sz="3200" b="1" dirty="0" smtClean="0"/>
            </a:br>
            <a:r>
              <a:rPr lang="fr-FR" sz="3200" b="1" dirty="0" smtClean="0">
                <a:solidFill>
                  <a:srgbClr val="FF0000"/>
                </a:solidFill>
              </a:rPr>
              <a:t>-</a:t>
            </a:r>
            <a:r>
              <a:rPr lang="fr-FR" sz="3200" b="1" dirty="0" smtClean="0"/>
              <a:t>XXème création de l’opéra et du palais de justice </a:t>
            </a:r>
            <a:br>
              <a:rPr lang="fr-FR" sz="3200" b="1" dirty="0" smtClean="0"/>
            </a:br>
            <a:r>
              <a:rPr lang="fr-FR" sz="3200" b="1" dirty="0" smtClean="0">
                <a:solidFill>
                  <a:srgbClr val="FF0000"/>
                </a:solidFill>
              </a:rPr>
              <a:t>-</a:t>
            </a:r>
            <a:r>
              <a:rPr lang="fr-FR" sz="3200" b="1" dirty="0" smtClean="0"/>
              <a:t>1940-45 Lyon devient ville de la résistance grâce a Jean Moulin</a:t>
            </a:r>
            <a:br>
              <a:rPr lang="fr-FR" sz="3200" b="1" dirty="0" smtClean="0"/>
            </a:br>
            <a:r>
              <a:rPr lang="fr-FR" sz="3200" b="1" dirty="0" smtClean="0"/>
              <a:t>et au XXIe siècle…</a:t>
            </a:r>
            <a:endParaRPr lang="fr-FR" sz="3200" b="1" dirty="0"/>
          </a:p>
        </p:txBody>
      </p:sp>
      <p:pic>
        <p:nvPicPr>
          <p:cNvPr id="14338" name="Picture 2" descr="LE PARC DE LA TETE D'OR">
            <a:hlinkClick r:id="rId2" tooltip="Agrandir l'image de moibernie.centerblog.ne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2" cy="1656184"/>
          </a:xfrm>
          <a:prstGeom prst="rect">
            <a:avLst/>
          </a:prstGeom>
          <a:noFill/>
        </p:spPr>
      </p:pic>
      <p:pic>
        <p:nvPicPr>
          <p:cNvPr id="14340" name="Picture 4" descr="http://www.photorail.fr/sites/default/files/imagecache/node_product/sites/default/files/VDR20110314_6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44824"/>
            <a:ext cx="2699792" cy="1512168"/>
          </a:xfrm>
          <a:prstGeom prst="rect">
            <a:avLst/>
          </a:prstGeom>
          <a:noFill/>
        </p:spPr>
      </p:pic>
      <p:pic>
        <p:nvPicPr>
          <p:cNvPr id="14342" name="Picture 6" descr="http://farm7.staticflickr.com/6173/6261550693_43bc3d23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17475"/>
            <a:ext cx="2681536" cy="1812539"/>
          </a:xfrm>
          <a:prstGeom prst="rect">
            <a:avLst/>
          </a:prstGeom>
          <a:noFill/>
        </p:spPr>
      </p:pic>
      <p:pic>
        <p:nvPicPr>
          <p:cNvPr id="14344" name="Picture 8" descr="http://www.lyon-photos.com/images/diaporama/1/6/moyennes/vieuxlyon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" y="4581128"/>
            <a:ext cx="2681536" cy="1935601"/>
          </a:xfrm>
          <a:prstGeom prst="rect">
            <a:avLst/>
          </a:prstGeom>
          <a:noFill/>
        </p:spPr>
      </p:pic>
      <p:pic>
        <p:nvPicPr>
          <p:cNvPr id="14346" name="Picture 10" descr="http://www.prg82.org/IMG/jpg/jean-moul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933056"/>
            <a:ext cx="2195736" cy="2719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63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La Part-Dieu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lyon-france.com/var/ez_site/storage/images/media/images/centre-commercial-part-dieu-et-la-tour-oxygene/172319-1-fre-FR/Centre-Commercial-Part-Dieu-et-la-Tour-Oxygene_visuel_f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212976"/>
            <a:ext cx="3959151" cy="259819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99592" y="391885"/>
            <a:ext cx="2448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Le quartier de La Part-Dieu compte plusieurs gratte-ciel, comme la </a:t>
            </a:r>
            <a:r>
              <a:rPr lang="fr-FR" sz="1600" b="1" dirty="0" smtClean="0">
                <a:solidFill>
                  <a:srgbClr val="00B050"/>
                </a:solidFill>
              </a:rPr>
              <a:t>Tour Oxygène</a:t>
            </a:r>
            <a:r>
              <a:rPr lang="fr-FR" sz="1600" dirty="0" smtClean="0">
                <a:solidFill>
                  <a:srgbClr val="00B050"/>
                </a:solidFill>
              </a:rPr>
              <a:t>, construite en 2010 ou encore le centre commercial de la Part-Dieu, battit entre 1972 et 1977. C’est un quartier d’affaires, le plus grand après celui de la Défense, à Paris, avec plus de 40 000 emplois et 1 600 000 m2 de tertiaires.</a:t>
            </a:r>
            <a:endParaRPr lang="fr-FR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67944" y="188640"/>
            <a:ext cx="4536504" cy="93610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La</a:t>
            </a:r>
            <a:r>
              <a:rPr lang="fr-FR" dirty="0" smtClean="0">
                <a:solidFill>
                  <a:srgbClr val="FF0000"/>
                </a:solidFill>
              </a:rPr>
              <a:t> fête </a:t>
            </a:r>
            <a:r>
              <a:rPr lang="fr-FR" dirty="0" smtClean="0">
                <a:solidFill>
                  <a:srgbClr val="7030A0"/>
                </a:solidFill>
              </a:rPr>
              <a:t>des</a:t>
            </a:r>
            <a:r>
              <a:rPr lang="fr-FR" dirty="0" smtClean="0">
                <a:solidFill>
                  <a:srgbClr val="B51B40"/>
                </a:solidFill>
              </a:rPr>
              <a:t> lumières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172400" cy="16561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fête des lumières est une fête locale. Il y a pleins de lumignons de toutes les c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fr-FR" dirty="0" smtClean="0">
                <a:solidFill>
                  <a:srgbClr val="F47AD4"/>
                </a:solidFill>
              </a:rPr>
              <a:t>u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fr-FR" dirty="0" smtClean="0">
                <a:solidFill>
                  <a:srgbClr val="00B0F0"/>
                </a:solidFill>
              </a:rPr>
              <a:t>e</a:t>
            </a:r>
            <a:r>
              <a:rPr lang="fr-FR" dirty="0" smtClean="0">
                <a:solidFill>
                  <a:srgbClr val="FFFF00"/>
                </a:solidFill>
              </a:rPr>
              <a:t>u</a:t>
            </a:r>
            <a:r>
              <a:rPr lang="fr-FR" dirty="0" smtClean="0">
                <a:solidFill>
                  <a:srgbClr val="FF0000"/>
                </a:solidFill>
              </a:rPr>
              <a:t>rs et des </a:t>
            </a:r>
            <a:r>
              <a:rPr lang="fr-FR" dirty="0" smtClean="0">
                <a:solidFill>
                  <a:srgbClr val="92D050"/>
                </a:solidFill>
              </a:rPr>
              <a:t> guirlandes  </a:t>
            </a:r>
            <a:r>
              <a:rPr lang="fr-FR" dirty="0" smtClean="0">
                <a:solidFill>
                  <a:srgbClr val="FFFF00"/>
                </a:solidFill>
              </a:rPr>
              <a:t>lumineuses dans les rues .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Elle a lieu le 8 décembre depuis 1852  car la vierge marie nous a sauvé de la peste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Cela nous permet chaque année de lui rendre hommage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8" name="Picture 4" descr="http://www.pasolo.com/blog/wp-content/uploads/2012/12/DSC_0613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13176"/>
            <a:ext cx="3707904" cy="18448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1270" name="Picture 6" descr="http://img.over-blog.com/600x403/2/33/15/07/article-7/celestins-fete-des-lumie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6546"/>
            <a:ext cx="3528392" cy="2373860"/>
          </a:xfrm>
          <a:prstGeom prst="rect">
            <a:avLst/>
          </a:prstGeom>
          <a:noFill/>
        </p:spPr>
      </p:pic>
      <p:pic>
        <p:nvPicPr>
          <p:cNvPr id="11272" name="Picture 8" descr="http://www.linternaute.com/actualite/magazine/photo/vos-photos-d-actu-de-la-semaine-du-2-au-8-decembre-2008/image/fete-lumieres-355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8999"/>
            <a:ext cx="5143500" cy="3429001"/>
          </a:xfrm>
          <a:prstGeom prst="rect">
            <a:avLst/>
          </a:prstGeom>
          <a:noFill/>
        </p:spPr>
      </p:pic>
      <p:sp>
        <p:nvSpPr>
          <p:cNvPr id="9" name="Étoile à 5 branches 8"/>
          <p:cNvSpPr/>
          <p:nvPr/>
        </p:nvSpPr>
        <p:spPr>
          <a:xfrm>
            <a:off x="4932040" y="2852936"/>
            <a:ext cx="45719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3203848" y="188640"/>
            <a:ext cx="6480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œur 10"/>
          <p:cNvSpPr/>
          <p:nvPr/>
        </p:nvSpPr>
        <p:spPr>
          <a:xfrm>
            <a:off x="3851920" y="2564904"/>
            <a:ext cx="648072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œur 11"/>
          <p:cNvSpPr/>
          <p:nvPr/>
        </p:nvSpPr>
        <p:spPr>
          <a:xfrm>
            <a:off x="755576" y="2348880"/>
            <a:ext cx="1008112" cy="5760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fleuve et une rivière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3691"/>
            <a:ext cx="3816424" cy="26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07704" y="34104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Rhône </a:t>
            </a:r>
            <a:endParaRPr lang="fr-FR" dirty="0"/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82" y="1592424"/>
            <a:ext cx="3908622" cy="26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72200" y="366709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Saône 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41691"/>
            <a:ext cx="3187253" cy="21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956382" y="4941168"/>
            <a:ext cx="195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confluent du Rhône et de la Saône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32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16632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i="1" u="sng" dirty="0" smtClean="0">
                <a:solidFill>
                  <a:schemeClr val="accent6">
                    <a:lumMod val="75000"/>
                  </a:schemeClr>
                </a:solidFill>
                <a:latin typeface="LilyUPC" pitchFamily="34" charset="-34"/>
                <a:ea typeface="MS Gothic" pitchFamily="49" charset="-128"/>
                <a:cs typeface="LilyUPC" pitchFamily="34" charset="-34"/>
              </a:rPr>
              <a:t>Place Bellecour</a:t>
            </a:r>
            <a:endParaRPr lang="fr-FR" sz="6600" b="1" i="1" u="sng" dirty="0">
              <a:solidFill>
                <a:schemeClr val="accent6">
                  <a:lumMod val="75000"/>
                </a:schemeClr>
              </a:solidFill>
              <a:latin typeface="LilyUPC" pitchFamily="34" charset="-34"/>
              <a:ea typeface="MS Gothic" pitchFamily="49" charset="-128"/>
              <a:cs typeface="LilyUPC" pitchFamily="34" charset="-34"/>
            </a:endParaRPr>
          </a:p>
        </p:txBody>
      </p:sp>
      <p:pic>
        <p:nvPicPr>
          <p:cNvPr id="13314" name="Picture 2" descr="http://www.digitaljournal.com/img/9/1/2/2/9/7/i/7/4/4/p-large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510" y="3717032"/>
            <a:ext cx="3072341" cy="230425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81337" y="30128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LilyUPC" pitchFamily="34" charset="-34"/>
              </a:rPr>
              <a:t>Avec une statue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LilyUPC" pitchFamily="34" charset="-34"/>
              </a:rPr>
              <a:t>de Louis XIV, 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LilyUPC" pitchFamily="34" charset="-34"/>
            </a:endParaRPr>
          </a:p>
        </p:txBody>
      </p:sp>
      <p:sp>
        <p:nvSpPr>
          <p:cNvPr id="13316" name="AutoShape 4" descr="http://3.bp.blogspot.com/_QoFGBV8yBQU/TQaSB38qCRI/AAAAAAAABTs/Sq6dJSM8OIo/s1600/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18" name="AutoShape 6" descr="http://3.bp.blogspot.com/_QoFGBV8yBQU/TQaSB38qCRI/AAAAAAAABTs/Sq6dJSM8OIo/s1600/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0" name="AutoShape 8" descr="http://3.bp.blogspot.com/_QoFGBV8yBQU/TQaSB38qCRI/AAAAAAAABTs/Sq6dJSM8OIo/s1600/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22" name="Picture 10" descr="http://www.lyonmag.com/medias/images/grande-roue-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6632"/>
            <a:ext cx="3456384" cy="2592288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460376" y="1877923"/>
            <a:ext cx="4578654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La plus grande place de Lyon, elle est très animée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679033" y="2706891"/>
            <a:ext cx="2736304" cy="923330"/>
          </a:xfrm>
          <a:prstGeom prst="rect">
            <a:avLst/>
          </a:prstGeom>
          <a:noFill/>
          <a:ln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9336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La grande roue tout en haut on peut voir Lyon à des kilomètres</a:t>
            </a:r>
            <a:r>
              <a:rPr lang="fr-FR" b="1" dirty="0" smtClean="0">
                <a:solidFill>
                  <a:srgbClr val="AF237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!</a:t>
            </a:r>
            <a:endParaRPr lang="fr-FR" b="1" dirty="0">
              <a:solidFill>
                <a:srgbClr val="AF2376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24" name="AutoShape 12" descr="data:image/jpeg;base64,/9j/4AAQSkZJRgABAQAAAQABAAD/2wCEAAkGBhQSEBUUEhQVFRQUFBQUFRUUFBQUFRQUFBUVFBQUFBQXHCYeFxkjGRQUHy8gJCcpLCwsFR4xNTAqNSYrLCkBCQoKDgwOGg8PGi4kHyUtLDIsLC4sLC0pLCwsLSwpLywtKSwwLCwsKSwsKSwsLCwpLCksLCwsLCwpLCwsLCwsLP/AABEIAL4BCQMBIgACEQEDEQH/xAAbAAACAgMBAAAAAAAAAAAAAAAAAQUGAgQHA//EAEcQAAIBAgIFCAcFBgQFBQAAAAECAAMRBBIFBiExURMiQWFxgZGhBzJSgpKxwUJicsLRFBUjU6KyJIPD8DM0NXPxF0NjhNL/xAAbAQACAwEBAQAAAAAAAAAAAAAABQEEBgMCB//EADQRAAICAQIFAgIIBgMAAAAAAAABAgMRBBIFEyExYUFRcYEUIjKRscHR8BUjM0Kh4SQ0Uv/aAAwDAQACEQMRAD8Ah1gYhHM+fRQjMxEZkoAgIdEFgwGYWhNzRuinrGyDdvY7FXtP0niUlFZk8IiUlFZZqRGXPC6nUlHPLOe3KO4Db5x4rU+iw5hZD0bcw7wdvnKH8SozjL+4p/TaslKtHNvSOjXovlcdhG5hxBmoYwjJSWV2LkZKSyhRiKOeyQMIQMAGDCAjyyCGYzISW0Nq61fnE5ad/W3lrb8o+vzljTVXDgWysesu1/KwlG7XVVPa+r8FWzVVweO7KLCWvH6mi16LG/svtB7G6O+8rWIwrU2yuCrDoP8AvaOudqNTXd9h/qdK7oWfZZ4mAiIgJZOwCOKOADWK8YiJgA44uiMwAUcxEygQEIRSAPMRiICPLIPQo4WjtJAUFhlmSrBgb2iNFmvUyjYBtZuA/U9EvuGwyUkCqAqqP/JJ49c09AaL5GiAfXbnP2no7hs8ZG636UyqKKnawu/4egd58h1zO32S1l/Lh2/fUTWTlqLNse376nnpDXGzEUVBA+017H8IFtnXPbROtodgtUBCdgYerfoBvu7flKeBC0ZPh9Lhtx8/UuvR17cY+Z0XS+jVr0yh2Herey3Hs6DOf4mgUYqwsVJBHWJb9VdLconJseegFj7Sbh3jd4Tw1w0XcCsu8WV+zcrdx2d44Sno7Jae10T7en78lbTzdNnKkVFY+mAEVo9GoRmIiO0AGsktCaKNepbcgsXPVwHWf1kcgnQtC6N5GkF+0ec/4j0d27ui/Xank19O77FTVXcuPTuzYq1UpU7myoo7gBsAA+krGK1zcn+GihejNck+BAHnNfWnSvKVOTU8xDbtfcT3bh38ZBgSto9BHbvtWWzhp9Ktu6fXJd9CayrWORxlfo9luy+49U3NLaJWuljsYeq3SD9R1TnyEggg2INwRvB6CJ0DQek+XpBj6wOVgOPHsI2+Mr6zTPTtW1dF+H+jjqKXS1OBQcVhyjFWFmU2I/30TyAlv1w0XdRWUbVsr9a9B7js7+qVG0caa9XVqf3jKi3mQyKELR2lk7DEUBHaQQBjiIhaSAplFljgAhMrzG0doEHmI7QhPJ6COEUAHJnVfR/KVwT6tPnHt+yPHb7shhL5qzgeToKT6z889/qjwt4mUdffyqnju+hU1dmyvC7slHcAEnYALk8ANpnNsfjDVqs5+0bjqH2R3Cwly1qxmTDkDfUITu3t5C3fKNKvCqsRdj9Thoa+jmEIRGOBkbmisfyNVX6Aed1qdjDw+QnQ6tIOhU7VYEHrBHROXzoGrWLz4ZOKcw+7u/pyxPxSvpG1egs11faaKRjcKadRkbepI7R0HvFj3zXln1zwVilUdPMbtG1T4XHcJVxGWmt5tSmXaLOZBSHMhMTGplg7E3qro/lK2Yjm0+d732R8z7stOmsfyNBmG+1l/E2weG/unhq3guTw68X557/VHw28TInXTF7Up8AXPaeavybxmel/ytWo+i/ITSfPvx6foViERMYM0A4GJNaq47JXCk82pzfe3qfG496QcyRyDcbCCCD1jaDOd1atg4P1OdkN8HE6fVpBlKsLgggjiCLGc4x+DNKoyH7JtfiN4PeLGdCwWKFSmrj7Sg9hO8dxuO6V/XLA+rVA+43mVPzHhEHDrXVc65ev4ivRz2T2v1/EqkcDAzRDgIxFCADhCEkgIQMIAEIQkAYQhCB6CEIxADc0TguVrInQTzvwja3kD4zowEq+pmC9eqfwL5M35fOWgzNcSt327F6fiJdZPdZj2KZrlir1lToRdv4n2/ILK/NnSWJ5Ss7+0xI7Ny+QE14/09fLqjHwNaIbK0hEwMIEzujqYy1ak4nbUQ9IDju5rfNZVpLas4jLiU+9dPiBt52lbWQ30yXj8CvqY7qmi46ZwfK0HTpIuv4l2r5i3fOcCdUnO9O4PksQ69BbMv4W53lcjuizhNv2q38SnoJ9XA0DNrRWD5WsidDEX/CNreQM1ZZtSsHd3qH7ICDtbafID4o11NvKqlIvXz2VtlrtOf6fxOfE1D0A5B2JzfmDL9iKoRWY7lBY9wv9JzLPcknedp7TvinhUMylMX6COZORjBYCOPhqFoRQvAC6am4vNRZOlG2fhfb8w0l9IYQVaToftCw6jvU+IEqOqGIy4jL0OpHeOcPIN4y7TL66Lq1G5fER6mOy1tfE5e62NjsINiOBEUl9acFkxBI3VBnHbubz2+9IiaKqxWQU16jiue+KkF44jHOh0C8IhHAAhCOBAoQhADCEIQPQ4wYryQ0FhOUxCLbZfM3YvOPja3fPE5KEXJ+h4nLbFyLvojB8lRROkC7fiO1vMnwj0tiMlCo3BGt2kWHmRNqQmt9bLh7e26r4Xb8sydWbb1n1Yggt9iz6spFoQimwNEEcUckAnrhquR1b2WVvhIP0njMhIaysENZWDqN5VtdcL/w6nah/uX80ntEV89Cm3FF8QLHzBnhrHhs+Gfiozj3dp8rzKaaXJ1Cz74/IQUy5dq+JQBL9q3hcmGTi3PPvbv6csouGoZ3VBvZgviQJ0xVAAA3AADsG6MuLWYjGHuXdfPookbrJXy4Wp94BfiIB8ryg3lw10q2oovtPfuVT9SJT524XHFOfdnTQxxXnyF4oQjQvAIzAQvADY0fiMlVH9l1J7L7fK86TOXTpOja+ejTb2kU99hfzvEXFodIz+Qr18e0iK1vweagHG+m1/dbYfPKe6UudNxFAOjKdzKVPeLTmlRCpIO8Eg9oNj5zrwu3dW4e35nTQzzFx9hRQjjYYCjgIQICOKAgAGEZigBgITETICB6CWnUrDbalTgAg7+c3yXxlWAl91Xw+TDLxcs/ibD+kCL+Iz20Ne/Qp62WK8e5LSra71v8AhL+Nv7QPrLTKPrhWvibeyijvN2+oijhsN168ZF2kjm1EJC8xhNQPTK8LzGO0kB3jEwjEMAX3VSrfCr91nXzzfmksy3BB3HYew75XdSav8OovBwfiW35ZY5kdYtt8vj/sz1622SXkpWruAtjCD/7WcntXmDzIMus0MHo/JiK1T28lu5ed5zfk6y7mzT8Im6zmSz4RUtdqvPprwVm+IgD+0ytSZ1tqXxRHsog8i35pCzRaOO2iK8DjTRxVEZheKEtYLA4RRwwQOXvVarmwqfdLL4MSPIiUOW/Uqt/DqLwYN8S2/JFvE4Zpz7NFLWrNefJY5RNZ8NkxLHoezjv2H+oHxl7lZ12w/NpvwJQ94zD+0+MVcNs2XY9yjpJbbV5KrCK0RmmHZleF4hCADhCEAHeEUIEHmI4o4HoyRSSAN52DtO6dOoUQiqo3KAo7hb6Tn+gKOfE0x0Zsx90FvpOh3iLis+sYinXy+soiM53p+rmxNU/fK/DZfpOiXnLsRUzOze0zN4kn6yOExzKUg0C+s34MIQtATQDYcLQmUAMbRxEwEMgWfUipz6i8VU+BI/NLbKRqc9sTbijDwyn6S7XmY4lHF7fhCPWLFrHEY7xRcVDnun6l8VV/Hb4QF+kj57Y6pmq1Dxdz4sZ4TaVLbBLwaStYgl4HC8ICez2EcUYgRgBLDqXVtWdfaS/erD/9GV6SurFXLik68y+Km3mBK2rjupkvBw1CzVIvsjNZKGbDVOKgOPdNz5XknMatIMpU7mBB7CLTKVT2TUvZiKEtskzmMUbpYkHeCQe0bDMZszR5yOEUcCRwhCBAQijgB5iAhCB6LBqbQvXZvZQ+LED5Bpc5W9SqNqdRvacL8Iv+eWSZfiEt178YEWrlm1mtpGrko1G4I58FM5oJ0HWSpbC1OsBfiYD6zn4jLhMf5cn5LmgX1WwtCdC1Y1Kw9bC06lVWLuGOx2UWzsF2DqA8ZVNaND/s2JemL5NjJfbzG3C/TYhl92Pp1SjHczpVrqrbXVHOV+REwl91U1Ko1cMtWuGJckrZitkGxd2+9iewiV3XDRCYbFFKYIQojrcknbcHad+1TIdMox3MivXVWWuqOcrPw6EHC0mNBar1sVc0wFQGxdrhb8Bbax7PKT1X0Y1ALrWQngUZQfeuflCNM5LKR7s1tFctspdSt6uVwmJpsSAOcCSbAXRhv8Jd/wB6Uv5tP41/WUdtEvSxKUaylSalMEX3qzgXBG8EX2j5zo2I1LwNNWZ0yqouzGrVsBxPOlG7hf0qW5vGOgv111KlFtt5XTGH+Zo/vSj/ADafxr+sTaWo/wA2ns++v6wpaH0U5yq6XOwfx6gPdmaaWn/R3lQvhmZrC5ptYsQPYYWueojbx6JX/gKXVSyVY2UOSjJyj8UUW94CZU6ZYgKCSSAABcknYAB0m8uWjvRpUZQatQUyfsKvKEdpuBfsvGsK5S7IeXamqhLe8FKjlu0r6Oa1NS1JxVttK5Sj2+6LkN2Xv2yu6K0VUxFTk6VixUtzjlFha+3vg65J4aCvV02Rc4y6Lv4NO0csyejzF5gCKYG3ncpcDdwF77eHRPSv6OMSFuppP1BiCezMoHmJPJn7Hh67Tr+9FUm3oytlrU24VEPdmF/K88HoMrFSCGBKlSDcMDa1uN9lpbtH+jaqyg1ai0ri+XKXYfi2gA9VzOfJlYmkib9RVXH68sZJ7ll9oeIgay+0PESA0l6N6qIWpOtWwvlylGP4dpBPVcSM1M0fTrYtUqqGQo5sbjaFuDssYnfA2pKLl38CtQplXKyE8pd+nX/JpadpBcRUtuLFhb7wDfWaEtWv2h6WHqURRQIGRyQCxuQVAO0njNbQepVbEpnutOmdzPe7daqN46zaOY0Sjivu0MKtVWqI2SeF5K9aO0u2F9H1SliKRfJVpFrPa6kDKd6neL22gxa46JoUK2FyU1RGc8oNtmVXo3zXO6xbxnT6PJLL6HP+I1OahDrlenz/AEKVaBlpxOgFxeNdMJkWiipd12oLi5It6xJzD3TutJP/ANNU3ftJzW3ZF8cua9ofR5PsenxGmKW54ft7fEoUdpJae0BUwlQI9iGF1cXsw3HsI2XHWOMjJwlFxeGXa5xsipReUzzvCEJB0L9qvRy4VPvFm8WIHkBJaaui6WWhTXhTTxygnzm2Zjr5brJPyzN2PdJsgtcKlsNb2nUeAZvpKTLdrs/8OmOLsfBbfmlb0ThuUr0k9upTU9hYA+V5o+Fx/kryxrpXsocvizr+GK4bCJn2LSpUwx4WCqT4yH121bOJ5Ep6wqCmxHRTc7W90i/vGevpBxOXAuPbamni4c+SGe2puluXwiEm7p/CfiSgFj3qVPbeaZ4b2MzEFZCK1Mfdr/BJiulI0qQ2ZrpTXqpoWPcFUDvEo3pQw/8AEouOlHT4CGH95mWM07ymmaIB5lJ+RHC7BkqH4mt7gkj6S8PmwqN7FUeDqw+YWeJtTg17FjT1yovrb/uX45RIaUqfsOjzyVgaaKim322IUueJuxac/wBEa01qNYVGqVKi356M7EODv37AekHqnQcao0ho88mReoisL7hUQhip4c5SJStCak13rqK1JkphruWIF1G9VIO0ndccbznbuco7exZ0UqFVYr++eue/y+Z7aX1mTGV8MVpFGSsguWDXVnTZsA3EX7zLzrb/AMjiP+08p2smiMPhsRhkoqQ5qoz3dmsudQosTsuc3wy7axYZqmFrIguzU2VRsFydwudk9wUsS3dytqHXuqdaaj5+Jxdp1L0fY5qmDsxJNN2QE78uVGUd2YjsAlMTUfGM1uSt1s9Ow7bMT5S/aHwKYDCWqOLLd6jdBY22KOnYFUDebdc46eEovLL/ABW+qytQg05Z9OpA6vaJT97Yk2FqJZlHBqpFiOwM4ml6RNM1OXFFWZUVFYhSRmZrnnW3gDL5zz1R1gB0jUepzRicw2nYGLBqa37Bl7SJI69arVatYVqK57oFdRbMCpNmAO8WIGzdlnt/Wrez3OUUq9XHn/8Ald+3b9cj9G+mHflKTsWCqroWNyATlZQTtt6vnM8HghT024XYHpNUtwLqM39QY9899Q9XKmHFSpWGVnCqFuCQoJJLW2C5ts+71zS0VpMV9NM6G6Cm6KRuIRQMw6icx7CJ7jlRju75ONjjK651/Z2/L0/M2/SDpqtQFFaLlM/KFitr83JYX6Bzj5Rej7T1WvyqVnL5AjKzWvziwIJ6RsHnNL0o78P/AJ3+lPL0Xn+LX/7dP+5p53PnYPaqg+H78LPv69zU1tq8hpTlEUMRyVQKQSC+WwuBtO1Qe2S+kdFY/HIgqLSoqLtlLOC17WzqM27bYG28x41FOnaeb+WpH4xTqFfPb2iZ684HF1KiCgHalksVRrc/M1ywuL7MtujfDb9p+eyBWZdUVhPb9p/P5E/qxotsPh1pO4dlZjcXstzcKL7dndvlG1L/AOpn/wCx+aXTU/RT4fDKlSwcuzsAb2LEbLjYTYC8pep3/VD24j80mfeByoeVe856Pr79ST9IdDPicIh3PdD2NUpr9ZL666RbDYQCjzCzLSUrsyLlY83hsS3fIT0lVStbDMN6q7DtV6ZHmJP4unT0lguY1s1mHTydRfssO8jsNx0Se7ml3I7V0Tn9lZz95S9TNL1VxlNc7FajFXVmLA3BINj0ggbZL+k/fh/87/Smer2pD0K61a707I3MCknM7c1bkgW2ndvJtMPSfvw/+d/pTntlGlqRa5lVmug6v30Zh6N9J005Wk7BWdlZbm2awIKg8d2zr6puaS1Ff9oNehVAc1OVAqAizXzbHF9l+gjdskJqhq3RxaPyjurow5qlLFCNhsynpDDwmxgNH6RoVwicoUD2uTmolL7zc2Atwse+EHmCUl08Bekr5yrmk8dVLszR1uxeLJRMWqjKSyFVABuADZgdo3bN+6V2dG9JdVRh6an1jVuvHKEYMf6l8ROc3la+OJ9xjw6zmUJ7Uu/bseUyp07kDiQPHZMZu6FpZsRSH/yKfA3Pylab2xbGE3iLZ0e1tnCOKExbM0VTXh9tIdTnzQfSV/R2PajVWqliyG4zAkXsRtAI4yZ11f8AjIOFP5s36SuzWaBbaI4HmmgnQk/Um9N621sVTCVMgUMH5isDcAgXux6GM19Cax1cLn5IjngXzC4BW9iNosdpkWYS/wAyWc56nRaapQ5aitvseuHxLJUV1POVlcE7ecpDAnjtEmdK6518RSNKoKeVip5qEG6kMLG56RIGO8FOSWEz1OiuclKUeq7ElofWGthiTSawPrKRmRusrx6xtk1W9JGJK2C0lPtBWJ7gzEeRlUgJKsklhM5z0lNkt0ops2WxzmryrMWfMHzNtJZSCL+Al7Gl9Inb/h9vUZzy86jTPNHYPlFmu1t2m28t985KeujBbfqp/FGi2ldJccP4frK7rFh8Wy8piKgZVIsA2wEkDYgAHTvlxkPrX/yrdqf3iUaeK6i2yMJPo2VaJKNi2xS+RRJY9H6+YqkoXMtQDdyiktb8QIJ77ytxx/Gco9Ux1bTXasTWSe0rrpia6lGYIh2FaYy3HBjckjqvaRui9Kvh6nKUrBgCNozCzb9k1IASd8m8tkR09UYuCisMktMaxVsVl5YqcmbLlXL62W9+PqiLQ+nauFZmolQXABzLm2A3FvGRojhvec56hyK9nL2rb7ehvaR01VrVhWdrVAFAZBltk9Ui24jjJqn6Q8UFtemx9pk53bsIHlKvHBWSXVM8T0tMklKK6di4aH0vj6qvUSsvOexzgGxCjYoykBbEbB1zywGhcVRrcsjUuU5xubkc++bZl6zPXUp/4VQcKnzUfpLFEGq4lqK7XFPsK7JKucoxisfD0KxrDgsXXXlK7Um5JXIyXXZsZtltvqyt4XHPSN6bsh4oxU+W+dIr08yMvtKR4i05hLmh1dmo3Ob6ouaOSnFwaWF6Y6Eh++6/KJUao7NTYMmdi4BG42bZM9LafrYnLyzA5M2WyhbZrX3b/VEjYzGW+WMZLXJrypbVlGxgce9Fw9JijDpHDpBG4jqMnR6QsVa16d+PJ7fnbylaigrJR6JkWaeqx5nFNmzpDSVSu+eqxdt1zbYOAA2AdQmvaKE8N56s6xiorCXQ85Laq074pOoO39DD6iRMn9TF/wAQTwpt5sglbVPbTJ+Gc9Q8VSLrCEUyBnyka4n/ABPZTT5sfrIOTGth/wAU34U/tB+sh5sdKsUwXhGg0/8ASiK0IRywWBRwjgQEIXigAzOnUqoyjaNw6RwnMISlq9J9Ix1xgrajT87HXGDqPKjiPESI1pqg4V7Eb03Ee2JRbQtKtXDFXNT3dvH+zhDQ7ZKW7/A7QEI43GARXjiMACEUykgAgIQkAy2aknm1R1ofJ5ZiZVdSN9Xsp/N5arTK8Q/7Evl+Ah1X9VjvOY44BKjqSBZ2G0gbmInTbTm+tNG1XEXHSxF/vc76y5wfrZKL9cHvTTcNzXtn7jVVwdxB37iDu3/OO/RPOunPFhtUVWAHTZqOYAcSuZfeHCYpYuGG261ApHSitRC26iSzdjiaTldM5Ln0pqexrrlfd7/ee5gYRGcS6EIRyCTznrQxTobozKSLXUkEjhsniBHIfXuS1nozb/fFb+bU+Nv1gdL1v5tT42/WakJ55UPZfcedkfZGdWszG7EsT0kknhvMwgIWntLHY9dgEIQkgEIQgA4RQEkAhC8YgAhHC8cgBRwhBABihCSAWhCEAHaOIGEghmaVSvqkjsJHymf7U/tt8TfrPCMTy4p+gbUe37W/tt8TfrPNmJ3m/abzGOCSXYjCHHb/AH/vsimVp6BpCMxmUxMAQQvCEC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6" name="AutoShape 14" descr="data:image/jpeg;base64,/9j/4AAQSkZJRgABAQAAAQABAAD/2wCEAAkGBhQSEBUUEhQVFRQUFBQUFRUUFBQUFRQUFBUVFBQUFBQXHCYeFxkjGRQUHy8gJCcpLCwsFR4xNTAqNSYrLCkBCQoKDgwOGg8PGi4kHyUtLDIsLC4sLC0pLCwsLSwpLywtKSwwLCwsKSwsKSwsLCwpLCksLCwsLCwpLCwsLCwsLP/AABEIAL4BCQMBIgACEQEDEQH/xAAbAAACAgMBAAAAAAAAAAAAAAAAAQUGAgQHA//EAEcQAAIBAgIFCAcFBgQFBQAAAAECAAMRBBIFBiExURMiQWFxgZGhBzJSgpKxwUJicsLRFBUjU6KyJIPD8DM0NXPxF0NjhNL/xAAbAQACAwEBAQAAAAAAAAAAAAAABQEEBgMCB//EADQRAAICAQIFAgIIBgMAAAAAAAABAgMRBBIFEyExYUFRcYEUIjKRscHR8BUjM0Kh4SQ0Uv/aAAwDAQACEQMRAD8Ah1gYhHM+fRQjMxEZkoAgIdEFgwGYWhNzRuinrGyDdvY7FXtP0niUlFZk8IiUlFZZqRGXPC6nUlHPLOe3KO4Db5x4rU+iw5hZD0bcw7wdvnKH8SozjL+4p/TaslKtHNvSOjXovlcdhG5hxBmoYwjJSWV2LkZKSyhRiKOeyQMIQMAGDCAjyyCGYzISW0Nq61fnE5ad/W3lrb8o+vzljTVXDgWysesu1/KwlG7XVVPa+r8FWzVVweO7KLCWvH6mi16LG/svtB7G6O+8rWIwrU2yuCrDoP8AvaOudqNTXd9h/qdK7oWfZZ4mAiIgJZOwCOKOADWK8YiJgA44uiMwAUcxEygQEIRSAPMRiICPLIPQo4WjtJAUFhlmSrBgb2iNFmvUyjYBtZuA/U9EvuGwyUkCqAqqP/JJ49c09AaL5GiAfXbnP2no7hs8ZG636UyqKKnawu/4egd58h1zO32S1l/Lh2/fUTWTlqLNse376nnpDXGzEUVBA+017H8IFtnXPbROtodgtUBCdgYerfoBvu7flKeBC0ZPh9Lhtx8/UuvR17cY+Z0XS+jVr0yh2Herey3Hs6DOf4mgUYqwsVJBHWJb9VdLconJseegFj7Sbh3jd4Tw1w0XcCsu8WV+zcrdx2d44Sno7Jae10T7en78lbTzdNnKkVFY+mAEVo9GoRmIiO0AGsktCaKNepbcgsXPVwHWf1kcgnQtC6N5GkF+0ec/4j0d27ui/Xank19O77FTVXcuPTuzYq1UpU7myoo7gBsAA+krGK1zcn+GihejNck+BAHnNfWnSvKVOTU8xDbtfcT3bh38ZBgSto9BHbvtWWzhp9Ktu6fXJd9CayrWORxlfo9luy+49U3NLaJWuljsYeq3SD9R1TnyEggg2INwRvB6CJ0DQek+XpBj6wOVgOPHsI2+Mr6zTPTtW1dF+H+jjqKXS1OBQcVhyjFWFmU2I/30TyAlv1w0XdRWUbVsr9a9B7js7+qVG0caa9XVqf3jKi3mQyKELR2lk7DEUBHaQQBjiIhaSAplFljgAhMrzG0doEHmI7QhPJ6COEUAHJnVfR/KVwT6tPnHt+yPHb7shhL5qzgeToKT6z889/qjwt4mUdffyqnju+hU1dmyvC7slHcAEnYALk8ANpnNsfjDVqs5+0bjqH2R3Cwly1qxmTDkDfUITu3t5C3fKNKvCqsRdj9Thoa+jmEIRGOBkbmisfyNVX6Aed1qdjDw+QnQ6tIOhU7VYEHrBHROXzoGrWLz4ZOKcw+7u/pyxPxSvpG1egs11faaKRjcKadRkbepI7R0HvFj3zXln1zwVilUdPMbtG1T4XHcJVxGWmt5tSmXaLOZBSHMhMTGplg7E3qro/lK2Yjm0+d732R8z7stOmsfyNBmG+1l/E2weG/unhq3guTw68X557/VHw28TInXTF7Up8AXPaeavybxmel/ytWo+i/ITSfPvx6foViERMYM0A4GJNaq47JXCk82pzfe3qfG496QcyRyDcbCCCD1jaDOd1atg4P1OdkN8HE6fVpBlKsLgggjiCLGc4x+DNKoyH7JtfiN4PeLGdCwWKFSmrj7Sg9hO8dxuO6V/XLA+rVA+43mVPzHhEHDrXVc65ev4ivRz2T2v1/EqkcDAzRDgIxFCADhCEkgIQMIAEIQkAYQhCB6CEIxADc0TguVrInQTzvwja3kD4zowEq+pmC9eqfwL5M35fOWgzNcSt327F6fiJdZPdZj2KZrlir1lToRdv4n2/ILK/NnSWJ5Ss7+0xI7Ny+QE14/09fLqjHwNaIbK0hEwMIEzujqYy1ak4nbUQ9IDju5rfNZVpLas4jLiU+9dPiBt52lbWQ30yXj8CvqY7qmi46ZwfK0HTpIuv4l2r5i3fOcCdUnO9O4PksQ69BbMv4W53lcjuizhNv2q38SnoJ9XA0DNrRWD5WsidDEX/CNreQM1ZZtSsHd3qH7ICDtbafID4o11NvKqlIvXz2VtlrtOf6fxOfE1D0A5B2JzfmDL9iKoRWY7lBY9wv9JzLPcknedp7TvinhUMylMX6COZORjBYCOPhqFoRQvAC6am4vNRZOlG2fhfb8w0l9IYQVaToftCw6jvU+IEqOqGIy4jL0OpHeOcPIN4y7TL66Lq1G5fER6mOy1tfE5e62NjsINiOBEUl9acFkxBI3VBnHbubz2+9IiaKqxWQU16jiue+KkF44jHOh0C8IhHAAhCOBAoQhADCEIQPQ4wYryQ0FhOUxCLbZfM3YvOPja3fPE5KEXJ+h4nLbFyLvojB8lRROkC7fiO1vMnwj0tiMlCo3BGt2kWHmRNqQmt9bLh7e26r4Xb8sydWbb1n1Yggt9iz6spFoQimwNEEcUckAnrhquR1b2WVvhIP0njMhIaysENZWDqN5VtdcL/w6nah/uX80ntEV89Cm3FF8QLHzBnhrHhs+Gfiozj3dp8rzKaaXJ1Cz74/IQUy5dq+JQBL9q3hcmGTi3PPvbv6csouGoZ3VBvZgviQJ0xVAAA3AADsG6MuLWYjGHuXdfPookbrJXy4Wp94BfiIB8ryg3lw10q2oovtPfuVT9SJT524XHFOfdnTQxxXnyF4oQjQvAIzAQvADY0fiMlVH9l1J7L7fK86TOXTpOja+ejTb2kU99hfzvEXFodIz+Qr18e0iK1vweagHG+m1/dbYfPKe6UudNxFAOjKdzKVPeLTmlRCpIO8Eg9oNj5zrwu3dW4e35nTQzzFx9hRQjjYYCjgIQICOKAgAGEZigBgITETICB6CWnUrDbalTgAg7+c3yXxlWAl91Xw+TDLxcs/ibD+kCL+Iz20Ne/Qp62WK8e5LSra71v8AhL+Nv7QPrLTKPrhWvibeyijvN2+oijhsN168ZF2kjm1EJC8xhNQPTK8LzGO0kB3jEwjEMAX3VSrfCr91nXzzfmksy3BB3HYew75XdSav8OovBwfiW35ZY5kdYtt8vj/sz1622SXkpWruAtjCD/7WcntXmDzIMus0MHo/JiK1T28lu5ed5zfk6y7mzT8Im6zmSz4RUtdqvPprwVm+IgD+0ytSZ1tqXxRHsog8i35pCzRaOO2iK8DjTRxVEZheKEtYLA4RRwwQOXvVarmwqfdLL4MSPIiUOW/Uqt/DqLwYN8S2/JFvE4Zpz7NFLWrNefJY5RNZ8NkxLHoezjv2H+oHxl7lZ12w/NpvwJQ94zD+0+MVcNs2XY9yjpJbbV5KrCK0RmmHZleF4hCADhCEAHeEUIEHmI4o4HoyRSSAN52DtO6dOoUQiqo3KAo7hb6Tn+gKOfE0x0Zsx90FvpOh3iLis+sYinXy+soiM53p+rmxNU/fK/DZfpOiXnLsRUzOze0zN4kn6yOExzKUg0C+s34MIQtATQDYcLQmUAMbRxEwEMgWfUipz6i8VU+BI/NLbKRqc9sTbijDwyn6S7XmY4lHF7fhCPWLFrHEY7xRcVDnun6l8VV/Hb4QF+kj57Y6pmq1Dxdz4sZ4TaVLbBLwaStYgl4HC8ICez2EcUYgRgBLDqXVtWdfaS/erD/9GV6SurFXLik68y+Km3mBK2rjupkvBw1CzVIvsjNZKGbDVOKgOPdNz5XknMatIMpU7mBB7CLTKVT2TUvZiKEtskzmMUbpYkHeCQe0bDMZszR5yOEUcCRwhCBAQijgB5iAhCB6LBqbQvXZvZQ+LED5Bpc5W9SqNqdRvacL8Iv+eWSZfiEt178YEWrlm1mtpGrko1G4I58FM5oJ0HWSpbC1OsBfiYD6zn4jLhMf5cn5LmgX1WwtCdC1Y1Kw9bC06lVWLuGOx2UWzsF2DqA8ZVNaND/s2JemL5NjJfbzG3C/TYhl92Pp1SjHczpVrqrbXVHOV+REwl91U1Ko1cMtWuGJckrZitkGxd2+9iewiV3XDRCYbFFKYIQojrcknbcHad+1TIdMox3MivXVWWuqOcrPw6EHC0mNBar1sVc0wFQGxdrhb8Bbax7PKT1X0Y1ALrWQngUZQfeuflCNM5LKR7s1tFctspdSt6uVwmJpsSAOcCSbAXRhv8Jd/wB6Uv5tP41/WUdtEvSxKUaylSalMEX3qzgXBG8EX2j5zo2I1LwNNWZ0yqouzGrVsBxPOlG7hf0qW5vGOgv111KlFtt5XTGH+Zo/vSj/ADafxr+sTaWo/wA2ns++v6wpaH0U5yq6XOwfx6gPdmaaWn/R3lQvhmZrC5ptYsQPYYWueojbx6JX/gKXVSyVY2UOSjJyj8UUW94CZU6ZYgKCSSAABcknYAB0m8uWjvRpUZQatQUyfsKvKEdpuBfsvGsK5S7IeXamqhLe8FKjlu0r6Oa1NS1JxVttK5Sj2+6LkN2Xv2yu6K0VUxFTk6VixUtzjlFha+3vg65J4aCvV02Rc4y6Lv4NO0csyejzF5gCKYG3ncpcDdwF77eHRPSv6OMSFuppP1BiCezMoHmJPJn7Hh67Tr+9FUm3oytlrU24VEPdmF/K88HoMrFSCGBKlSDcMDa1uN9lpbtH+jaqyg1ai0ri+XKXYfi2gA9VzOfJlYmkib9RVXH68sZJ7ll9oeIgay+0PESA0l6N6qIWpOtWwvlylGP4dpBPVcSM1M0fTrYtUqqGQo5sbjaFuDssYnfA2pKLl38CtQplXKyE8pd+nX/JpadpBcRUtuLFhb7wDfWaEtWv2h6WHqURRQIGRyQCxuQVAO0njNbQepVbEpnutOmdzPe7daqN46zaOY0Sjivu0MKtVWqI2SeF5K9aO0u2F9H1SliKRfJVpFrPa6kDKd6neL22gxa46JoUK2FyU1RGc8oNtmVXo3zXO6xbxnT6PJLL6HP+I1OahDrlenz/AEKVaBlpxOgFxeNdMJkWiipd12oLi5It6xJzD3TutJP/ANNU3ftJzW3ZF8cua9ofR5PsenxGmKW54ft7fEoUdpJae0BUwlQI9iGF1cXsw3HsI2XHWOMjJwlFxeGXa5xsipReUzzvCEJB0L9qvRy4VPvFm8WIHkBJaaui6WWhTXhTTxygnzm2Zjr5brJPyzN2PdJsgtcKlsNb2nUeAZvpKTLdrs/8OmOLsfBbfmlb0ThuUr0k9upTU9hYA+V5o+Fx/kryxrpXsocvizr+GK4bCJn2LSpUwx4WCqT4yH121bOJ5Ep6wqCmxHRTc7W90i/vGevpBxOXAuPbamni4c+SGe2puluXwiEm7p/CfiSgFj3qVPbeaZ4b2MzEFZCK1Mfdr/BJiulI0qQ2ZrpTXqpoWPcFUDvEo3pQw/8AEouOlHT4CGH95mWM07ymmaIB5lJ+RHC7BkqH4mt7gkj6S8PmwqN7FUeDqw+YWeJtTg17FjT1yovrb/uX45RIaUqfsOjzyVgaaKim322IUueJuxac/wBEa01qNYVGqVKi356M7EODv37AekHqnQcao0ho88mReoisL7hUQhip4c5SJStCak13rqK1JkphruWIF1G9VIO0ndccbznbuco7exZ0UqFVYr++eue/y+Z7aX1mTGV8MVpFGSsguWDXVnTZsA3EX7zLzrb/AMjiP+08p2smiMPhsRhkoqQ5qoz3dmsudQosTsuc3wy7axYZqmFrIguzU2VRsFydwudk9wUsS3dytqHXuqdaaj5+Jxdp1L0fY5qmDsxJNN2QE78uVGUd2YjsAlMTUfGM1uSt1s9Ow7bMT5S/aHwKYDCWqOLLd6jdBY22KOnYFUDebdc46eEovLL/ABW+qytQg05Z9OpA6vaJT97Yk2FqJZlHBqpFiOwM4ml6RNM1OXFFWZUVFYhSRmZrnnW3gDL5zz1R1gB0jUepzRicw2nYGLBqa37Bl7SJI69arVatYVqK57oFdRbMCpNmAO8WIGzdlnt/Wrez3OUUq9XHn/8Ald+3b9cj9G+mHflKTsWCqroWNyATlZQTtt6vnM8HghT024XYHpNUtwLqM39QY9899Q9XKmHFSpWGVnCqFuCQoJJLW2C5ts+71zS0VpMV9NM6G6Cm6KRuIRQMw6icx7CJ7jlRju75ONjjK651/Z2/L0/M2/SDpqtQFFaLlM/KFitr83JYX6Bzj5Rej7T1WvyqVnL5AjKzWvziwIJ6RsHnNL0o78P/AJ3+lPL0Xn+LX/7dP+5p53PnYPaqg+H78LPv69zU1tq8hpTlEUMRyVQKQSC+WwuBtO1Qe2S+kdFY/HIgqLSoqLtlLOC17WzqM27bYG28x41FOnaeb+WpH4xTqFfPb2iZ684HF1KiCgHalksVRrc/M1ywuL7MtujfDb9p+eyBWZdUVhPb9p/P5E/qxotsPh1pO4dlZjcXstzcKL7dndvlG1L/AOpn/wCx+aXTU/RT4fDKlSwcuzsAb2LEbLjYTYC8pep3/VD24j80mfeByoeVe856Pr79ST9IdDPicIh3PdD2NUpr9ZL666RbDYQCjzCzLSUrsyLlY83hsS3fIT0lVStbDMN6q7DtV6ZHmJP4unT0lguY1s1mHTydRfssO8jsNx0Se7ml3I7V0Tn9lZz95S9TNL1VxlNc7FajFXVmLA3BINj0ggbZL+k/fh/87/Smer2pD0K61a707I3MCknM7c1bkgW2ndvJtMPSfvw/+d/pTntlGlqRa5lVmug6v30Zh6N9J005Wk7BWdlZbm2awIKg8d2zr6puaS1Ff9oNehVAc1OVAqAizXzbHF9l+gjdskJqhq3RxaPyjurow5qlLFCNhsynpDDwmxgNH6RoVwicoUD2uTmolL7zc2Atwse+EHmCUl08Bekr5yrmk8dVLszR1uxeLJRMWqjKSyFVABuADZgdo3bN+6V2dG9JdVRh6an1jVuvHKEYMf6l8ROc3la+OJ9xjw6zmUJ7Uu/bseUyp07kDiQPHZMZu6FpZsRSH/yKfA3Pylab2xbGE3iLZ0e1tnCOKExbM0VTXh9tIdTnzQfSV/R2PajVWqliyG4zAkXsRtAI4yZ11f8AjIOFP5s36SuzWaBbaI4HmmgnQk/Um9N621sVTCVMgUMH5isDcAgXux6GM19Cax1cLn5IjngXzC4BW9iNosdpkWYS/wAyWc56nRaapQ5aitvseuHxLJUV1POVlcE7ecpDAnjtEmdK6518RSNKoKeVip5qEG6kMLG56RIGO8FOSWEz1OiuclKUeq7ElofWGthiTSawPrKRmRusrx6xtk1W9JGJK2C0lPtBWJ7gzEeRlUgJKsklhM5z0lNkt0ops2WxzmryrMWfMHzNtJZSCL+Al7Gl9Inb/h9vUZzy86jTPNHYPlFmu1t2m28t985KeujBbfqp/FGi2ldJccP4frK7rFh8Wy8piKgZVIsA2wEkDYgAHTvlxkPrX/yrdqf3iUaeK6i2yMJPo2VaJKNi2xS+RRJY9H6+YqkoXMtQDdyiktb8QIJ77ytxx/Gco9Ux1bTXasTWSe0rrpia6lGYIh2FaYy3HBjckjqvaRui9Kvh6nKUrBgCNozCzb9k1IASd8m8tkR09UYuCisMktMaxVsVl5YqcmbLlXL62W9+PqiLQ+nauFZmolQXABzLm2A3FvGRojhvec56hyK9nL2rb7ehvaR01VrVhWdrVAFAZBltk9Ui24jjJqn6Q8UFtemx9pk53bsIHlKvHBWSXVM8T0tMklKK6di4aH0vj6qvUSsvOexzgGxCjYoykBbEbB1zywGhcVRrcsjUuU5xubkc++bZl6zPXUp/4VQcKnzUfpLFEGq4lqK7XFPsK7JKucoxisfD0KxrDgsXXXlK7Um5JXIyXXZsZtltvqyt4XHPSN6bsh4oxU+W+dIr08yMvtKR4i05hLmh1dmo3Ob6ouaOSnFwaWF6Y6Eh++6/KJUao7NTYMmdi4BG42bZM9LafrYnLyzA5M2WyhbZrX3b/VEjYzGW+WMZLXJrypbVlGxgce9Fw9JijDpHDpBG4jqMnR6QsVa16d+PJ7fnbylaigrJR6JkWaeqx5nFNmzpDSVSu+eqxdt1zbYOAA2AdQmvaKE8N56s6xiorCXQ85Laq074pOoO39DD6iRMn9TF/wAQTwpt5sglbVPbTJ+Gc9Q8VSLrCEUyBnyka4n/ABPZTT5sfrIOTGth/wAU34U/tB+sh5sdKsUwXhGg0/8ASiK0IRywWBRwjgQEIXigAzOnUqoyjaNw6RwnMISlq9J9Ix1xgrajT87HXGDqPKjiPESI1pqg4V7Eb03Ee2JRbQtKtXDFXNT3dvH+zhDQ7ZKW7/A7QEI43GARXjiMACEUykgAgIQkAy2aknm1R1ofJ5ZiZVdSN9Xsp/N5arTK8Q/7Evl+Ah1X9VjvOY44BKjqSBZ2G0gbmInTbTm+tNG1XEXHSxF/vc76y5wfrZKL9cHvTTcNzXtn7jVVwdxB37iDu3/OO/RPOunPFhtUVWAHTZqOYAcSuZfeHCYpYuGG261ApHSitRC26iSzdjiaTldM5Ln0pqexrrlfd7/ee5gYRGcS6EIRyCTznrQxTobozKSLXUkEjhsniBHIfXuS1nozb/fFb+bU+Nv1gdL1v5tT42/WakJ55UPZfcedkfZGdWszG7EsT0kknhvMwgIWntLHY9dgEIQkgEIQgA4RQEkAhC8YgAhHC8cgBRwhBABihCSAWhCEAHaOIGEghmaVSvqkjsJHymf7U/tt8TfrPCMTy4p+gbUe37W/tt8TfrPNmJ3m/abzGOCSXYjCHHb/AH/vsimVp6BpCMxmUxMAQQvCEC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28" name="Picture 16" descr="http://t0.gstatic.com/images?q=tbn:ANd9GcSuAqfM6czBegHWGP_VAxt-W5qLM67oKtmRk3P_uaxEHE_mAnEx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106" y="4341375"/>
            <a:ext cx="1149032" cy="1073932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6226138" y="3717032"/>
            <a:ext cx="2917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Il y a aussi des restaurants, des fastfood…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30" name="Picture 18" descr="http://t0.gstatic.com/images?q=tbn:ANd9GcSbrWCm3u1UW05Lv6EGi53PTU7dMalBbSWvfx2DEwYkoCN-6XJP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0882" y="5030801"/>
            <a:ext cx="1493224" cy="769011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471531" y="3436298"/>
            <a:ext cx="2232248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Des magasins pour s’acheter des souvenirs! 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334" name="Picture 22" descr="http://www.tendancepresquile.org/ressource/page/zoom/1277994058-decitre2jpe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5872" y="4377681"/>
            <a:ext cx="2374219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imagesCASLXV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5247" y="476672"/>
            <a:ext cx="2178242" cy="1700808"/>
          </a:xfrm>
          <a:prstGeom prst="rect">
            <a:avLst/>
          </a:prstGeom>
        </p:spPr>
      </p:pic>
      <p:pic>
        <p:nvPicPr>
          <p:cNvPr id="9" name="Image 8" descr="imagesCA3WAIZ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7966" y="1700808"/>
            <a:ext cx="1296144" cy="1895436"/>
          </a:xfrm>
          <a:prstGeom prst="rect">
            <a:avLst/>
          </a:prstGeom>
        </p:spPr>
      </p:pic>
      <p:sp>
        <p:nvSpPr>
          <p:cNvPr id="2050" name="AutoShape 2" descr="data:image/jpeg;base64,/9j/4AAQSkZJRgABAQAAAQABAAD/2wCEAAkGBhQSEBUUExQVFRUVFRUXGBQVFxQVFhcVFBcVFxQWFBYXHCYeGBkkGRcUHy8gJCcpLCwsFR4xNTAqNSYrLCkBCQoKDgwOGg8PGiwkHCQsLCwsLCwsLCwsLCwsLCwsLCwsLCwpKSwsKSwsKSwsLCwpLCwsKSwsLCwsLCksLCwpLP/AABEIAMIBBAMBIgACEQEDEQH/xAAcAAABBQEBAQAAAAAAAAAAAAAAAQMEBQYCBwj/xABIEAABAwIDBAcEBgYJAwUAAAABAAIRAyEEEjEFQVFhBhMicYGRoTKxwfAUI0Jy0eEVUmKCs/EkJTRjc5Kio7IHM9JTg4XC0//EABkBAAMBAQEAAAAAAAAAAAAAAAABAwIEBf/EACYRAAICAgIBBQACAwAAAAAAAAABAhEDITFBEhMiMlFxgfAEIzP/2gAMAwEAAhEDEQA/ALdIlQvUPMBCEIAEISoARCVCAEQlQgBEJUIARCVCAERCVCAEQlSIAEhdpz0966UXE0AX0yQCQTc6+y42SGSUIQmIEIQgASJUJACQlKo2IpS9hvqdHEfZJ0370DJCEqExCIQiEACEISAVKkSpgCEISAEIQgAQhKgBEISoARCEIAEISoGIhLCr69Wp1rYYNKkDrIBEsuezY+epQFE9CAhAAo+JPap/fI/23qSoePdDqP8Ai+9rh8VmT0airZLQhC0YBCR7oBNzA0Gp7uahYbHF1RwLakS0CWEZZaCcx7/gix0TUqEIARR8S6HU+byP9t6kqHjzDqP+KPVrh8VmXBqK2S0IQtGQQhCABIhCBHSEJUDEQlRCABCEIAEIRCABCEIAEIQgAQhCABQcU+MRRHEVf+IPwU5U+0qkYvD/AL482vCy2NFwhCFoQKl24xgewuD5c5rQQQBBkEA6jXctONlugH9ZpcIv4d6z/TDBFuRo1kumP1ZsBPcoSyReky0ccuWizSKsZt0HVp53/EBWNKoHNBGhE/MKqknwTcWuTpQsI766sOBp+rPyU5VOz3zi8QOVP0zhNiXZaoQClTEIqbbcB7CahaczcoDSYmZcNxMxAPBaH6C+AY1BI8BO7kqDpbhnNyD7WY8YhgBN+MlvqozyRekysYS5ot0igfpylOpE/sm06KbSqhzQ4GQdCqpp8E3Frk6QlQmIRCWUiAFSoQgAQlQgBEqRKkAiEqEAEIQhAxEqEIAa2hiy2iQCLkOHHM2CIPADMP3087kqrb2O6tjYa0nO253X79D8FZgzpfmufHFrJN/3gvkacIoVZjbz3DFUe0AM7I7IlskDXf8AmtuzZBIaZnM2bDut3wT5LLdLNlltdhBPZyvHe15j0b6pyyxbpCjjktlwlVV+mo1aI7yPgrRpkKyknwTcWuS/o1XmizI0GAQS4kAAa6cllumwqfVlwaCQ+C0kjL2OPPN5qzx9T+gvbJ7XZsdJcFjtt4h36Kw4JJOap2t8Z9NNBOkrz3H3v9O5P2L8Ixe8CYn8Pn3LWYZkMaP2R7ljHnsUBNyJI7gNfP1W4ps0HgurF2c2XoFm9k4l306pLQ0lhzQ4u9lwgttxPktY7BOBIIuP/HNb3d6yTWdTjHvdf2mkDmQQb8wm8kW1TMqEknaL+k+XvuSAWi+45btHIT6708olPajHODQCCQL27RM3gG3yd6lqkGmibVF9h6x6pmVrnGItAFs28+CzPTMv+qJYWkmpYkGw6v8AFWuIxbmYN2VxBhwEagucwTPdI8VkNs7Xe/ZlBzyS8VKrQ6ZOQFsDWd48l59e9/p3p+xfhV4isQBI3rXYJsUmD9lvuCx1aqerpGfa17oH4rbsFh3BdmI5cvQsIQhWIAhCExioSoSAEIQgAQhCABCEqAEQlSIAEJUNcBc6BJulY0rdFPt/CscBmzD6xjJBG4PJMRyI1UzZlQZTTGtI5D3Adlw5EQVX7crgsY0GXCqwmNbseZ8ZKawOLy4po/8AVpU/8zAWT/oPmuLDN+W+zszQXjro31Cq76O12ZjGsDgXOvoRxWU6a5g6m7O0g05DgAAQXOjTX81a42TgntbJJIB142+eaxnSl5/R+DAmA18E6yKjgb+SxXvf6bT9i/BoZoAkHMY7wSBb53rYQsXTviKDRuDT4z+RW1XXiOXKWeBaDQeCAfrKev3mLDbdb/VNLlUre+it5s+2Hef7yn6OYq7ptgAzD0WhoAzutusKcePZHkuScqyP9OqC/wBaMHSpf2UkWLD4x1S27TB8VQ4vDZKGHJGmeOQlogcuyrHA4qpiXPbhmg5QJfUJa0TMQ0AudoujHNJNshODbVGpr1Hda9wa1oLaZzPdAvnA5aBZCtRDsQ+o/KWEmzTOY5RcTaM03PC0q0q9Ga7yHV6geRoIPVtjg0xJvqeaaxWxXj7Wv7I/8vmFxqSXDOmUW0VVe9RrmADKWgAndEgCG2ntDy4q3aZEqmxuDLJEgy0CJG4AA68Wg+Cit2w6mR6750vydx42m91048jRzTxG3weGa/DuDhI6ymP9dP8APzWB2m3+qKfEV6/upStDgemlMU8ha4Eua4kZSLOYd9/s8d666W7OptwdBrB2HPc6OMsp3PflBPipSfv/AJLxXs/gxXV/2fgW/wD5reLLYzDhtPDH9XrAO6Wa+XotSuvE7s5cqqgSJUKxERKhCAFRCEIAEJUIAEiVCABCEJACEIQAJynTLg4AT2Ta/EExzgGDxhNqThGTm1sDpqey63zwUs3wZXF80UvSik1uGZlc11yC4RYPAc0CCd1S03y5R35ijVJfRA1zNh24gOgDwJJPep2Nwx+iGjDswqsJkWIaymwwe+mfRRvoBaaDgHRTGZ1p+0Jj81yQpHXPZ6NgRNB/3m+5YjpdhXDZ+FaR2oq2jjUnTuIW+2TRJoOIEzUb6ZSfSVXdNdmue2iGNzQH6R9ojXcNEpyrKxwV40YanQLcRSeYjq2ON4huctJPnK0OJ23SZvzHgzteug81G2/sZ1ItFp+j5CRa5e4yPcrvb+zGPbh+ra1mdgaBEQXQe0BYe0fJUjn8UTeHyZebML24VpyiXHPqD7QlkF0XgDdvVV0sx9VraZNhL/1ToG8u/wBFqNi4Y06Ipkh2QNaTvJAETe0C0Km6dUC+i0Aw45wHawSBBhc1+UrZeqVIw+0NoOqMAfLo00U3oPinMrPYxoLntBGadGTuFye1pyUKthyymA45iBBcRBJAEmFb9C2gVy62YBrW/wDuOymOcW8Sm+Ghro0GOwuLc0xl3/YA+ySNXHflHgqHauGxMkFwOugpiwNWN3DJ6LT9INotZQa6m9piqxpLCDLg6HNvN++VWYLaNHrepFRhqSRDWxJGuWrq88ZJlYTaG6MHtCjVaSHwDPBnLgOAnx5qsqZuM+S0HSbajTXeWuBEMnf2hIMDSd11W0C0se47mj1e0acbrqi9bIS5IDajgtn0j24RRoNNMFrLDMDBytaAR2v2SsdSgn09E5TrHIW6xMA6BxETHgPJDjbTBSpEzaO2TUa0Oa1oaTGUEROtpjW61OFcSxpdqWgnvIWLqUey3NBMXIECYErcN0XRiRz5RUIQrkAQhKgASoQkMEIQgAQhCABCEIAELnrBJHAA+BmP+J8lzQxLXtDmkEOEjmOMG6VhQ6rDZmGzteMxG6N7jDjA03A6mFWmoJAkSZgbzGsBW2xhqQCYIMD7tQe9wUf8j/my2D5owm2MGKb3FznAZ3ACSbybWPIqDRp52OLHusDa4E5Z394Vv0kpda57btiq43E/rjd3hQ9n4MUmOaSTN5g/qgX8lyp6Ot8nofRui5+EY0H2YBJEkktBk3F5THSPCOZkJIiDJOUQBl19VP6G3w5P3PIsH4BL0pwTarQxwlrg4Eab2ndzhTy6mx4/iitxDZGFc7KSyMw5AgAk98nwT+2JeSAAAxzTmg3zslvdGU+e6FIfggGWt2gLbg2mwQp20qOUuMQC9kHiAxw+e9SbKUS8E0w+RBPVkjQXB+EKm6WjsU/vO9wV/ScIdEycoJ3dljI7va9Fn+mr4otMSQXQBqezotITMVtc9kePwTPR2sRiaYmATf8Adl4/1NHyUuJq56TSRlMSW6xO5QqTy1zXNMEHUa8/SVT7Mmk2DgWvw1c1ASBD2RNn02OJMjT2m98clj8FVAxNIfbc9hBG7tD8FrcbsoMIpyS2ccRP93TZl8ZasfgKMY/D/epn/UUQ7FMTpPiqfW5wDD5JHZ1J5E+PNQ+tAZ338LFP9OcE2niajWiGioYHeJUDGUv6MDyZ7guiPxRGXLO2Ose5O4QqO5sMkfs+5OYZ8AngmIsXGwW0bosNTrZmgxE8VuWaDuCtjI5OhUqEKpISEISoAVCrBt1nB3l+aX9OM5+Sx5x+ynpy+mWSFXN25T5+RTVHbjQztEucJmGnW8bo4I84/YenL6LaU1icSGMLjo0X/DvWYqbaqh56vM1uZzrCJzmbzwTGPqvGYE+2WuPEnI3Xx96n6qKei+y8o9JqbiAWubJiS4EDvsrc6WudywdakG02kzL85Hcyxt4HyV30f26XZKZvuDp3AON+6APFOM/szKH0T9sYfEsouqlzGQ1lmguJBdYEn7x3LHNr1AbECN116B0qeBh64zXIowJ3DLMDvK85fDmke7vXHjm5W5HXKKjVE2ltWu1wdmaS2YkT7Xtb969K2DtDJhS57hnc0ERYFxYYgd5XlgIAAngFtdn41j6VNoPaYw2Ma5N3+WU5yTg0KMWpJlVjNsU5DXTLpHnbVPYDaFM1OqbqLX5WMysztDDuNUQCb7u9W+z+j1aKmIaDDS+5OUGD+tMu13TzKTjFIabs9P6KOHUu4dYzXuIU3bIuz974LyajtnENEC1wY6x4EjQwLSrGn0nxTwQ93ZDHnNmlwhpIgkTJIA13rM4ts1BpHo+IYG0aZAjM508yLSV3tqp9VP8AfGPBp/BZ/Z23RU2fQdUfTa4F4IztLoBIDnjcTB+SrbaOIpuwzSxzXfWg9kg3c0k6c5Umq0bTvZbYB803feb49hl1SdLm/Vs+8fcrnZeID6Mi2gvqcoaCVUdL3AUmE2AcSTwAaSSmhMxONpdlVbm+9W9es19MOaQQdCFWOGneFu9i6NbtRv1zP/kf4axeC/tlHvo/xCtxtJn17O/aH8MLDYIf0yl96j/EKIcClyM/9SWxi6n+IPVgUHGYY/o/PuDqTfEtJ/8AqrL/AKmj+lP+8z+GEziG/wBUO5VKH/CorxftRGS9zKp4+q/y/BLgtUjv+z4N+CTCOVDBOLfitxT0HcPcsG50gEX7lu6J7Le4e5Uxksh2hCFUmCEkpU7EYh+0gagaWnNl3RGUTrfcAU4zHiXNgyGk7og9njbVQvpNNzw5o7QBHeDP4lOGqA7MGwS3KTyJB968/wBOJ6PrzqrHGY+CGZSTEzbilZjgXuEOn2jYACTu4CTomHEZ84BmI03Lo1G5i6DJAG/SZ+CbxxBZ8g83aTZIv2dZFuSe2liRVcHsziQQ7NA7QP2Rw0VbUDCXQCM0TqdNNymYXFtDwYtrEO1ty0gBCgo7QpZJT1IJqC2YiN06TyhJhmObUYJiXN0ganiBZd4nF56jnRGZxNgYEpSHVHdix1HLK2d8cE3wYRqek1QfRsQ0BoytoGwgnOQTJ8lhWiG8yrs4svw76T67CX5ZeQ8uAZBDfTiqLE0Cz7bXidRIm3PeoKDiqL+absaq1BY6RYnv5KTQxxpCQSJa4W17Qjv3Dy5qAbi48/W67qEZBBJFge/lO5aoGy72bUdVHZe6f1Q508oAPotrs8FuzaocSXDrLm5vl3rzLCbbq0pFNxbIdca3EG+otay9MwrIwdcWhmcCMsgRTgW7j5KeVNIcKbMu9k304zYQNSeCtsLSq08JVqMyFr+wZcSbAAxlsPPWVW1qRdTe1tiWuAO4EggStDhqJGy6ocZPWVTIJ0cZbfuIQ2JIxNHDugHOQd8REyYieULrC44vJDK7iW8vUHhPBPN081VbEwD6byXCBkjUG+ZvDuK6Ek+SVtcHqvQfagZhn9bULiKlpEwC1m/W5BTvSXbVCpTDZJGYgwAd2hGYcVgqO1H0Htc3QmHNOjhrBi4vwV3j9o0qmHqVGtIDXNcWze1N06m+mqi1TsonojYurTbS+rJgbiA0AcoJXQ2eOuazP2S5kOi5Do8rFV1eoH0HkCB2m3/ZJB9VLw2IL6tBmW7XMbNvsv113AeiVMdo3GBLatJ1U05eDVg37PWNGccDIjVVPRqhScwFuHDntdGd2UkGZbBOgWp2YWtw74I7Tnm19RZUfRBrG03OLoJfzIhunvKl0U7Mb0o+trA1KQa6L6dqLNMSRaCNyj4pjRgizKYdWGYWi1OaccIh/mrrpEG1K7MpJBkHskEdskxOtj6XVPiKk0MsW60GeYY4Dw18l0RukRlVmdrUoYRfd+SYoOiRru3KyxtIinJBAOnPLEx5qqos1sTyGvgF0J6INbJVMgNAAIC32CqB1JhGha33Beethwm+pHiFs8QCGYeJAhuhI+yy0DVbUvHZhx8mkN7d6RjDua3IXlwnWBwA5lUuO6d5mRTaQ4+0TGm8Dv58VB6Z0His4udaYa0ukwTeGicoGl4WaDlpyvgwo0ayl0udFy754XQss3FuAgaIU6KeRbYeoG5ra8uKcGIJAl24wB33+KjboHD+d11nFuS52ylD7cYYOl/TipdPaAJYCIGUC3LUqrNTu3Jt+JI8/mUW+hNl+2ozWfDfCT6QySBwMd+5U1F03v3IcbiOfxR5Ox2XeFrNyMDrul2bjc9m++ytOjRvTDrumpM3sab4CyYfB5yrXB7YawEyQ4tcARuJBA9603aHHTKnE03iQQRvva3FSMRh8mDa5zSHOrO3EEt6tkHuJ3pzE7Z3OM6a3TNbbLntAJJifaM2MQBPctOTeqMpJOyp60n1nj83VxQwFOo0AVRJNMATvcGZyRwbLtOB4KG7FNJsLp/Z5AqhxERm0vctIHvCTGns7x2zurDMrxUJa8mBdpkgAnfIAI+8rrF7ULKpLXS12Zpi4LZBt32PgqXEYgD+fmo7Krnaco8f5BZ55NeVcGso7RZbtarQYPa9N+zT2mte7MerL2l+g+zY6DgvOcNtR2k6TuCeobRcDNib6jiI1WZY4m4zdFmKgAE7yAO9xgLtlcFxbvE7uAYdf32qtbtCBci3JOU9pEixHjI+fyWrRO9j21XQG/e+Cf2fUBBBuC2CDoQdQYVZi8SXgAkWM+imbOvIk6J2mh3s1mAqU+qe17W5D2i1kE2cXvsSY1JlailhaTb0cOA77JdkHtDiSXXnhvWG2MT1hbJg061jcf8AZqK62NsnE/SqbjmLG1ZubZc9bT/a8lFqiqdj2D20aVSvSe1n1bnPl73DK2RmmB7IJmbRKk1doEh7PqWlx6v2nkte8dlo4EgyOMrO9I+j9WvjsV1YNpaTfVzqdrcjMcAjA9DavXAlzIFemSZJEYdhJM/quNgfOE34i2Vu131adXLUlpqAHKJAMzFvA96p9mbRz5i4ZcpABk/aMAefvV90ubOPzSCMzXCDmBbky2jnKo8Hs5zWvEgl7mEcofJ9F0x4IS5Ju3a7i9pcBGSmADpAptt7z4prZ+0xScXhjScrwORLSGuvwdB8FadO8E4UMOB+0dRp1dKT5yFksGwic3A+8/iiKUohJtMkM07zPmvZtg9GWdTTcZeXU2aS0XaDBJOY90kcl4tQPP3L2PZ2OeNlteHZ+rw5drAOVjnZSROghvgs5uEPGxzpjsSjVwdSmQA5tN5phlspy5gJizZa2dJhfPuJoFjiDqNy9HpdO6z3OD+ryvBbEEZMwIkEXOu/0WO2vgHVHgsa0lxd7MySBN5MafJSxrx0wm/LZSZ0KW7Y9UWLHDwJ9yFa0S8WOOq23JvOQLprrN+iDryHDmpUase6/j3rprgIt4nzTFF0kAAKW3CHUwOWtknSGrZ0aw1nf/JMurEfOqHAXnXu0TFepprpHz870JA2Otryfm6RzyNSo1Imbc069wI1vv3LVGbHmiRIIHfuTTsM5sm8WuuKdbKeIT9bFG0T4p7QC4WhmcCZjh3blOqVCNIhNGpAHzqmK9exU3bZtUh5jswlw4+v809UxkC3Pz+YUGixzmzOUbu/epBw8C8H3lDS7FYv0gTdo8vn5C664bvRNMpAEyJJ8vnRJUoy07hu/BGhbErV5G/81GDoNpj4LuhTtLvLyUjIRBLT8efotWkFHVN2p+dE5Tx5a8EHTdxTb3hwiCPx3KM6iSde/wCCykuxlm/bDicwc5pAIkW1EbluNkf9RWtwoFU1DWaYAB7Dm7i6+6dPfded0aWoPpyv+KK2Kyiwjik1ejSk0afC9L2jEOc8OyOMlrTpaJ8BHfC22yttYGqIkAkEkOtEQIJ3HtBeQ06YJmSSfjqLqXsxzTXpwY7TRBOUEkjsl1+PqFlxGpMuNqub19Tshoba2nZJ7Q+dyjbP2kyo6N40m0jko+3saSXZgAXF4gXAh7pE796q9m18lQO3A+8K8VoxLk123HDqqLCLtDyTvIeKZbB4QFSPaIPcrLpDipFJxOrGjyYwD0CqKj+y7uKcOBT5IweSIg+WvipQxZa0jNlDmw4W0VWzESBDrzyHlyT5owcxMzuSlJiSHxUG66QVxqT6pioTB49/cuurgQTPFSo3Yn6RHyUKJUwrZsUKujGzogHXd5JGNkzu4Jmg08oPE6+CeMAfISehpWO0cRlPs25D8E+7Fb515KDHPwXWGfGoJ4cEnHs3FtaJjw0zPBQ6lAk62KedWBMlMucc2o10lJWKTQ/1QaDG/jrHJRq7LE356cOCcr4j53eEJp9QRFtOeq0rMMfwVKWmRv8AQJyvXEgRz09yZpYoDfpommulwcdJ92iVb2BZAE7rHj88lFxFHzv+KlVXQ0EmB8eATNR7eBM35+iwrGcdbDWjgLrh2Ltz/JJiMPw9fNIzD2n38FvXIhzC4g/Hyn4ripiDFtNF1hqOUySd4/FS3QIgd3xPok2kxkbD1BInl5gQpbgYsdUrhlItPH8UhrHc23msPfA6G61bLpMnlvKG0nOHrf0Uotjmfz1Tbq/zvWfL6NUuyC+k5hJBmSRC5dTLhHjvmdLqxa8G+vKNIj4LgO4rfmxNIapYYN3/ACdV3TqdW6WEg27iQZuD4LmrUtwnceFkwHyeRHmmtiuiTjCX3J3lxJ4m/nMqLRpEzF+5cmuTICk4atDZnwHxW/JxRnllltugXYRr8w7LyA3fZrA68/tNt3qmoYuYbxELuliS62l9+l04zhEc+PDuS8mkD2Mik39W/lu9yfrujTyHem3MMax43T+FgNJI0438Vhvs0hKGCLhmJsQI4+JXONwxB9ryjWwXbsVMxb8NAm3Oka7/ACWVd2zWhpuHa20+aROuc0cON9boW7ZgqqOvmn3an53oQqPka4BupTtI28/ehCUjSG6Drpa7RPj8UIR2YOK2vl8FHehC2hMUBTMK0WtvPwQhZmCJlf4KLiT2vEe9KhYgDHW/a8PgmKzrjuCEIGS417yu3+0PD3FCFhjQ3VPx967wJ7A8UIRLgaJFX2z3lQTvQhYgaY9UsweHxTFF1h3oQtrgwwAkmfnVRqpuUIW1yJjTU4/2PFIhU7EJS1Cn4TVKhTnwCF+15oxJ+HxSIU1yM5q+yPnemaW9CFtDOmBCEJiP/9k="/>
          <p:cNvSpPr>
            <a:spLocks noChangeAspect="1" noChangeArrowheads="1"/>
          </p:cNvSpPr>
          <p:nvPr/>
        </p:nvSpPr>
        <p:spPr bwMode="auto">
          <a:xfrm>
            <a:off x="63500" y="-893763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eg;base64,/9j/4AAQSkZJRgABAQAAAQABAAD/2wCEAAkGBhQSEBUUExQVFRUVFRUXGBQVFxQVFhcVFBcVFxQWFBYXHCYeGBkkGRcUHy8gJCcpLCwsFR4xNTAqNSYrLCkBCQoKDgwOGg8PGiwkHCQsLCwsLCwsLCwsLCwsLCwsLCwsLCwpKSwsKSwsKSwsLCwpLCwsKSwsLCwsLCksLCwpLP/AABEIAMIBBAMBIgACEQEDEQH/xAAcAAABBQEBAQAAAAAAAAAAAAAAAQMEBQYCBwj/xABIEAABAwIDBAcEBgYJAwUAAAABAAIRAyEEEjEFQVFhBhMicYGRoTKxwfAUI0Jy0eEVUmKCs/EkJTRjc5Kio7IHM9JTg4XC0//EABkBAAMBAQEAAAAAAAAAAAAAAAABAwIEBf/EACYRAAICAgIBBQACAwAAAAAAAAABAhEDITFBEhMiMlFxgfAEIzP/2gAMAwEAAhEDEQA/ALdIlQvUPMBCEIAEISoARCVCAEQlQgBEJUIARCVCAERCVCAEQlSIAEhdpz0966UXE0AX0yQCQTc6+y42SGSUIQmIEIQgASJUJACQlKo2IpS9hvqdHEfZJ0370DJCEqExCIQiEACEISAVKkSpgCEISAEIQgAQhKgBEISoARCEIAEISoGIhLCr69Wp1rYYNKkDrIBEsuezY+epQFE9CAhAAo+JPap/fI/23qSoePdDqP8Ai+9rh8VmT0airZLQhC0YBCR7oBNzA0Gp7uahYbHF1RwLakS0CWEZZaCcx7/gix0TUqEIARR8S6HU+byP9t6kqHjzDqP+KPVrh8VmXBqK2S0IQtGQQhCABIhCBHSEJUDEQlRCABCEIAEIRCABCEIAEIQgAQhCABQcU+MRRHEVf+IPwU5U+0qkYvD/AL482vCy2NFwhCFoQKl24xgewuD5c5rQQQBBkEA6jXctONlugH9ZpcIv4d6z/TDBFuRo1kumP1ZsBPcoSyReky0ccuWizSKsZt0HVp53/EBWNKoHNBGhE/MKqknwTcWuTpQsI766sOBp+rPyU5VOz3zi8QOVP0zhNiXZaoQClTEIqbbcB7CahaczcoDSYmZcNxMxAPBaH6C+AY1BI8BO7kqDpbhnNyD7WY8YhgBN+MlvqozyRekysYS5ot0igfpylOpE/sm06KbSqhzQ4GQdCqpp8E3Frk6QlQmIRCWUiAFSoQgAQlQgBEqRKkAiEqEAEIQhAxEqEIAa2hiy2iQCLkOHHM2CIPADMP3087kqrb2O6tjYa0nO253X79D8FZgzpfmufHFrJN/3gvkacIoVZjbz3DFUe0AM7I7IlskDXf8AmtuzZBIaZnM2bDut3wT5LLdLNlltdhBPZyvHe15j0b6pyyxbpCjjktlwlVV+mo1aI7yPgrRpkKyknwTcWuS/o1XmizI0GAQS4kAAa6cllumwqfVlwaCQ+C0kjL2OPPN5qzx9T+gvbJ7XZsdJcFjtt4h36Kw4JJOap2t8Z9NNBOkrz3H3v9O5P2L8Ixe8CYn8Pn3LWYZkMaP2R7ljHnsUBNyJI7gNfP1W4ps0HgurF2c2XoFm9k4l306pLQ0lhzQ4u9lwgttxPktY7BOBIIuP/HNb3d6yTWdTjHvdf2mkDmQQb8wm8kW1TMqEknaL+k+XvuSAWi+45btHIT6708olPajHODQCCQL27RM3gG3yd6lqkGmibVF9h6x6pmVrnGItAFs28+CzPTMv+qJYWkmpYkGw6v8AFWuIxbmYN2VxBhwEagucwTPdI8VkNs7Xe/ZlBzyS8VKrQ6ZOQFsDWd48l59e9/p3p+xfhV4isQBI3rXYJsUmD9lvuCx1aqerpGfa17oH4rbsFh3BdmI5cvQsIQhWIAhCExioSoSAEIQgAQhCABCEqAEQlSIAEJUNcBc6BJulY0rdFPt/CscBmzD6xjJBG4PJMRyI1UzZlQZTTGtI5D3Adlw5EQVX7crgsY0GXCqwmNbseZ8ZKawOLy4po/8AVpU/8zAWT/oPmuLDN+W+zszQXjro31Cq76O12ZjGsDgXOvoRxWU6a5g6m7O0g05DgAAQXOjTX81a42TgntbJJIB142+eaxnSl5/R+DAmA18E6yKjgb+SxXvf6bT9i/BoZoAkHMY7wSBb53rYQsXTviKDRuDT4z+RW1XXiOXKWeBaDQeCAfrKev3mLDbdb/VNLlUre+it5s+2Hef7yn6OYq7ptgAzD0WhoAzutusKcePZHkuScqyP9OqC/wBaMHSpf2UkWLD4x1S27TB8VQ4vDZKGHJGmeOQlogcuyrHA4qpiXPbhmg5QJfUJa0TMQ0AudoujHNJNshODbVGpr1Hda9wa1oLaZzPdAvnA5aBZCtRDsQ+o/KWEmzTOY5RcTaM03PC0q0q9Ga7yHV6geRoIPVtjg0xJvqeaaxWxXj7Wv7I/8vmFxqSXDOmUW0VVe9RrmADKWgAndEgCG2ntDy4q3aZEqmxuDLJEgy0CJG4AA68Wg+Cit2w6mR6750vydx42m91048jRzTxG3weGa/DuDhI6ymP9dP8APzWB2m3+qKfEV6/upStDgemlMU8ha4Eua4kZSLOYd9/s8d666W7OptwdBrB2HPc6OMsp3PflBPipSfv/AJLxXs/gxXV/2fgW/wD5reLLYzDhtPDH9XrAO6Wa+XotSuvE7s5cqqgSJUKxERKhCAFRCEIAEJUIAEiVCABCEJACEIQAJynTLg4AT2Ta/EExzgGDxhNqThGTm1sDpqey63zwUs3wZXF80UvSik1uGZlc11yC4RYPAc0CCd1S03y5R35ijVJfRA1zNh24gOgDwJJPep2Nwx+iGjDswqsJkWIaymwwe+mfRRvoBaaDgHRTGZ1p+0Jj81yQpHXPZ6NgRNB/3m+5YjpdhXDZ+FaR2oq2jjUnTuIW+2TRJoOIEzUb6ZSfSVXdNdmue2iGNzQH6R9ojXcNEpyrKxwV40YanQLcRSeYjq2ON4huctJPnK0OJ23SZvzHgzteug81G2/sZ1ItFp+j5CRa5e4yPcrvb+zGPbh+ra1mdgaBEQXQe0BYe0fJUjn8UTeHyZebML24VpyiXHPqD7QlkF0XgDdvVV0sx9VraZNhL/1ToG8u/wBFqNi4Y06Ipkh2QNaTvJAETe0C0Km6dUC+i0Aw45wHawSBBhc1+UrZeqVIw+0NoOqMAfLo00U3oPinMrPYxoLntBGadGTuFye1pyUKthyymA45iBBcRBJAEmFb9C2gVy62YBrW/wDuOymOcW8Sm+Ghro0GOwuLc0xl3/YA+ySNXHflHgqHauGxMkFwOugpiwNWN3DJ6LT9INotZQa6m9piqxpLCDLg6HNvN++VWYLaNHrepFRhqSRDWxJGuWrq88ZJlYTaG6MHtCjVaSHwDPBnLgOAnx5qsqZuM+S0HSbajTXeWuBEMnf2hIMDSd11W0C0se47mj1e0acbrqi9bIS5IDajgtn0j24RRoNNMFrLDMDBytaAR2v2SsdSgn09E5TrHIW6xMA6BxETHgPJDjbTBSpEzaO2TUa0Oa1oaTGUEROtpjW61OFcSxpdqWgnvIWLqUey3NBMXIECYErcN0XRiRz5RUIQrkAQhKgASoQkMEIQgAQhCABCEIAELnrBJHAA+BmP+J8lzQxLXtDmkEOEjmOMG6VhQ6rDZmGzteMxG6N7jDjA03A6mFWmoJAkSZgbzGsBW2xhqQCYIMD7tQe9wUf8j/my2D5owm2MGKb3FznAZ3ACSbybWPIqDRp52OLHusDa4E5Z394Vv0kpda57btiq43E/rjd3hQ9n4MUmOaSTN5g/qgX8lyp6Ot8nofRui5+EY0H2YBJEkktBk3F5THSPCOZkJIiDJOUQBl19VP6G3w5P3PIsH4BL0pwTarQxwlrg4Eab2ndzhTy6mx4/iitxDZGFc7KSyMw5AgAk98nwT+2JeSAAAxzTmg3zslvdGU+e6FIfggGWt2gLbg2mwQp20qOUuMQC9kHiAxw+e9SbKUS8E0w+RBPVkjQXB+EKm6WjsU/vO9wV/ScIdEycoJ3dljI7va9Fn+mr4otMSQXQBqezotITMVtc9kePwTPR2sRiaYmATf8Adl4/1NHyUuJq56TSRlMSW6xO5QqTy1zXNMEHUa8/SVT7Mmk2DgWvw1c1ASBD2RNn02OJMjT2m98clj8FVAxNIfbc9hBG7tD8FrcbsoMIpyS2ccRP93TZl8ZasfgKMY/D/epn/UUQ7FMTpPiqfW5wDD5JHZ1J5E+PNQ+tAZ338LFP9OcE2niajWiGioYHeJUDGUv6MDyZ7guiPxRGXLO2Ose5O4QqO5sMkfs+5OYZ8AngmIsXGwW0bosNTrZmgxE8VuWaDuCtjI5OhUqEKpISEISoAVCrBt1nB3l+aX9OM5+Sx5x+ynpy+mWSFXN25T5+RTVHbjQztEucJmGnW8bo4I84/YenL6LaU1icSGMLjo0X/DvWYqbaqh56vM1uZzrCJzmbzwTGPqvGYE+2WuPEnI3Xx96n6qKei+y8o9JqbiAWubJiS4EDvsrc6WudywdakG02kzL85Hcyxt4HyV30f26XZKZvuDp3AON+6APFOM/szKH0T9sYfEsouqlzGQ1lmguJBdYEn7x3LHNr1AbECN116B0qeBh64zXIowJ3DLMDvK85fDmke7vXHjm5W5HXKKjVE2ltWu1wdmaS2YkT7Xtb969K2DtDJhS57hnc0ERYFxYYgd5XlgIAAngFtdn41j6VNoPaYw2Ma5N3+WU5yTg0KMWpJlVjNsU5DXTLpHnbVPYDaFM1OqbqLX5WMysztDDuNUQCb7u9W+z+j1aKmIaDDS+5OUGD+tMu13TzKTjFIabs9P6KOHUu4dYzXuIU3bIuz974LyajtnENEC1wY6x4EjQwLSrGn0nxTwQ93ZDHnNmlwhpIgkTJIA13rM4ts1BpHo+IYG0aZAjM508yLSV3tqp9VP8AfGPBp/BZ/Z23RU2fQdUfTa4F4IztLoBIDnjcTB+SrbaOIpuwzSxzXfWg9kg3c0k6c5Umq0bTvZbYB803feb49hl1SdLm/Vs+8fcrnZeID6Mi2gvqcoaCVUdL3AUmE2AcSTwAaSSmhMxONpdlVbm+9W9es19MOaQQdCFWOGneFu9i6NbtRv1zP/kf4axeC/tlHvo/xCtxtJn17O/aH8MLDYIf0yl96j/EKIcClyM/9SWxi6n+IPVgUHGYY/o/PuDqTfEtJ/8AqrL/AKmj+lP+8z+GEziG/wBUO5VKH/CorxftRGS9zKp4+q/y/BLgtUjv+z4N+CTCOVDBOLfitxT0HcPcsG50gEX7lu6J7Le4e5Uxksh2hCFUmCEkpU7EYh+0gagaWnNl3RGUTrfcAU4zHiXNgyGk7og9njbVQvpNNzw5o7QBHeDP4lOGqA7MGwS3KTyJB968/wBOJ6PrzqrHGY+CGZSTEzbilZjgXuEOn2jYACTu4CTomHEZ84BmI03Lo1G5i6DJAG/SZ+CbxxBZ8g83aTZIv2dZFuSe2liRVcHsziQQ7NA7QP2Rw0VbUDCXQCM0TqdNNymYXFtDwYtrEO1ty0gBCgo7QpZJT1IJqC2YiN06TyhJhmObUYJiXN0ganiBZd4nF56jnRGZxNgYEpSHVHdix1HLK2d8cE3wYRqek1QfRsQ0BoytoGwgnOQTJ8lhWiG8yrs4svw76T67CX5ZeQ8uAZBDfTiqLE0Cz7bXidRIm3PeoKDiqL+absaq1BY6RYnv5KTQxxpCQSJa4W17Qjv3Dy5qAbi48/W67qEZBBJFge/lO5aoGy72bUdVHZe6f1Q508oAPotrs8FuzaocSXDrLm5vl3rzLCbbq0pFNxbIdca3EG+otay9MwrIwdcWhmcCMsgRTgW7j5KeVNIcKbMu9k304zYQNSeCtsLSq08JVqMyFr+wZcSbAAxlsPPWVW1qRdTe1tiWuAO4EggStDhqJGy6ocZPWVTIJ0cZbfuIQ2JIxNHDugHOQd8REyYieULrC44vJDK7iW8vUHhPBPN081VbEwD6byXCBkjUG+ZvDuK6Ek+SVtcHqvQfagZhn9bULiKlpEwC1m/W5BTvSXbVCpTDZJGYgwAd2hGYcVgqO1H0Htc3QmHNOjhrBi4vwV3j9o0qmHqVGtIDXNcWze1N06m+mqi1TsonojYurTbS+rJgbiA0AcoJXQ2eOuazP2S5kOi5Do8rFV1eoH0HkCB2m3/ZJB9VLw2IL6tBmW7XMbNvsv113AeiVMdo3GBLatJ1U05eDVg37PWNGccDIjVVPRqhScwFuHDntdGd2UkGZbBOgWp2YWtw74I7Tnm19RZUfRBrG03OLoJfzIhunvKl0U7Mb0o+trA1KQa6L6dqLNMSRaCNyj4pjRgizKYdWGYWi1OaccIh/mrrpEG1K7MpJBkHskEdskxOtj6XVPiKk0MsW60GeYY4Dw18l0RukRlVmdrUoYRfd+SYoOiRru3KyxtIinJBAOnPLEx5qqos1sTyGvgF0J6INbJVMgNAAIC32CqB1JhGha33Beethwm+pHiFs8QCGYeJAhuhI+yy0DVbUvHZhx8mkN7d6RjDua3IXlwnWBwA5lUuO6d5mRTaQ4+0TGm8Dv58VB6Z0His4udaYa0ukwTeGicoGl4WaDlpyvgwo0ayl0udFy754XQss3FuAgaIU6KeRbYeoG5ra8uKcGIJAl24wB33+KjboHD+d11nFuS52ylD7cYYOl/TipdPaAJYCIGUC3LUqrNTu3Jt+JI8/mUW+hNl+2ozWfDfCT6QySBwMd+5U1F03v3IcbiOfxR5Ox2XeFrNyMDrul2bjc9m++ytOjRvTDrumpM3sab4CyYfB5yrXB7YawEyQ4tcARuJBA9603aHHTKnE03iQQRvva3FSMRh8mDa5zSHOrO3EEt6tkHuJ3pzE7Z3OM6a3TNbbLntAJJifaM2MQBPctOTeqMpJOyp60n1nj83VxQwFOo0AVRJNMATvcGZyRwbLtOB4KG7FNJsLp/Z5AqhxERm0vctIHvCTGns7x2zurDMrxUJa8mBdpkgAnfIAI+8rrF7ULKpLXS12Zpi4LZBt32PgqXEYgD+fmo7Krnaco8f5BZ55NeVcGso7RZbtarQYPa9N+zT2mte7MerL2l+g+zY6DgvOcNtR2k6TuCeobRcDNib6jiI1WZY4m4zdFmKgAE7yAO9xgLtlcFxbvE7uAYdf32qtbtCBci3JOU9pEixHjI+fyWrRO9j21XQG/e+Cf2fUBBBuC2CDoQdQYVZi8SXgAkWM+imbOvIk6J2mh3s1mAqU+qe17W5D2i1kE2cXvsSY1JlailhaTb0cOA77JdkHtDiSXXnhvWG2MT1hbJg061jcf8AZqK62NsnE/SqbjmLG1ZubZc9bT/a8lFqiqdj2D20aVSvSe1n1bnPl73DK2RmmB7IJmbRKk1doEh7PqWlx6v2nkte8dlo4EgyOMrO9I+j9WvjsV1YNpaTfVzqdrcjMcAjA9DavXAlzIFemSZJEYdhJM/quNgfOE34i2Vu131adXLUlpqAHKJAMzFvA96p9mbRz5i4ZcpABk/aMAefvV90ubOPzSCMzXCDmBbky2jnKo8Hs5zWvEgl7mEcofJ9F0x4IS5Ju3a7i9pcBGSmADpAptt7z4prZ+0xScXhjScrwORLSGuvwdB8FadO8E4UMOB+0dRp1dKT5yFksGwic3A+8/iiKUohJtMkM07zPmvZtg9GWdTTcZeXU2aS0XaDBJOY90kcl4tQPP3L2PZ2OeNlteHZ+rw5drAOVjnZSROghvgs5uEPGxzpjsSjVwdSmQA5tN5phlspy5gJizZa2dJhfPuJoFjiDqNy9HpdO6z3OD+ryvBbEEZMwIkEXOu/0WO2vgHVHgsa0lxd7MySBN5MafJSxrx0wm/LZSZ0KW7Y9UWLHDwJ9yFa0S8WOOq23JvOQLprrN+iDryHDmpUase6/j3rprgIt4nzTFF0kAAKW3CHUwOWtknSGrZ0aw1nf/JMurEfOqHAXnXu0TFepprpHz870JA2Otryfm6RzyNSo1Imbc069wI1vv3LVGbHmiRIIHfuTTsM5sm8WuuKdbKeIT9bFG0T4p7QC4WhmcCZjh3blOqVCNIhNGpAHzqmK9exU3bZtUh5jswlw4+v809UxkC3Pz+YUGixzmzOUbu/epBw8C8H3lDS7FYv0gTdo8vn5C664bvRNMpAEyJJ8vnRJUoy07hu/BGhbErV5G/81GDoNpj4LuhTtLvLyUjIRBLT8efotWkFHVN2p+dE5Tx5a8EHTdxTb3hwiCPx3KM6iSde/wCCykuxlm/bDicwc5pAIkW1EbluNkf9RWtwoFU1DWaYAB7Dm7i6+6dPfded0aWoPpyv+KK2Kyiwjik1ejSk0afC9L2jEOc8OyOMlrTpaJ8BHfC22yttYGqIkAkEkOtEQIJ3HtBeQ06YJmSSfjqLqXsxzTXpwY7TRBOUEkjsl1+PqFlxGpMuNqub19Tshoba2nZJ7Q+dyjbP2kyo6N40m0jko+3saSXZgAXF4gXAh7pE796q9m18lQO3A+8K8VoxLk123HDqqLCLtDyTvIeKZbB4QFSPaIPcrLpDipFJxOrGjyYwD0CqKj+y7uKcOBT5IweSIg+WvipQxZa0jNlDmw4W0VWzESBDrzyHlyT5owcxMzuSlJiSHxUG66QVxqT6pioTB49/cuurgQTPFSo3Yn6RHyUKJUwrZsUKujGzogHXd5JGNkzu4Jmg08oPE6+CeMAfISehpWO0cRlPs25D8E+7Fb515KDHPwXWGfGoJ4cEnHs3FtaJjw0zPBQ6lAk62KedWBMlMucc2o10lJWKTQ/1QaDG/jrHJRq7LE356cOCcr4j53eEJp9QRFtOeq0rMMfwVKWmRv8AQJyvXEgRz09yZpYoDfpommulwcdJ92iVb2BZAE7rHj88lFxFHzv+KlVXQ0EmB8eATNR7eBM35+iwrGcdbDWjgLrh2Ltz/JJiMPw9fNIzD2n38FvXIhzC4g/Hyn4ripiDFtNF1hqOUySd4/FS3QIgd3xPok2kxkbD1BInl5gQpbgYsdUrhlItPH8UhrHc23msPfA6G61bLpMnlvKG0nOHrf0Uotjmfz1Tbq/zvWfL6NUuyC+k5hJBmSRC5dTLhHjvmdLqxa8G+vKNIj4LgO4rfmxNIapYYN3/ACdV3TqdW6WEg27iQZuD4LmrUtwnceFkwHyeRHmmtiuiTjCX3J3lxJ4m/nMqLRpEzF+5cmuTICk4atDZnwHxW/JxRnllltugXYRr8w7LyA3fZrA68/tNt3qmoYuYbxELuliS62l9+l04zhEc+PDuS8mkD2Mik39W/lu9yfrujTyHem3MMax43T+FgNJI0438Vhvs0hKGCLhmJsQI4+JXONwxB9ryjWwXbsVMxb8NAm3Oka7/ACWVd2zWhpuHa20+aROuc0cON9boW7ZgqqOvmn3an53oQqPka4BupTtI28/ehCUjSG6Drpa7RPj8UIR2YOK2vl8FHehC2hMUBTMK0WtvPwQhZmCJlf4KLiT2vEe9KhYgDHW/a8PgmKzrjuCEIGS417yu3+0PD3FCFhjQ3VPx967wJ7A8UIRLgaJFX2z3lQTvQhYgaY9UsweHxTFF1h3oQtrgwwAkmfnVRqpuUIW1yJjTU4/2PFIhU7EJS1Cn4TVKhTnwCF+15oxJ+HxSIU1yM5q+yPnemaW9CFtDOmBCEJiP/9k="/>
          <p:cNvSpPr>
            <a:spLocks noChangeAspect="1" noChangeArrowheads="1"/>
          </p:cNvSpPr>
          <p:nvPr/>
        </p:nvSpPr>
        <p:spPr bwMode="auto">
          <a:xfrm>
            <a:off x="63500" y="-893763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data:image/jpeg;base64,/9j/4AAQSkZJRgABAQAAAQABAAD/2wCEAAkGBhQSEBUUExQVFRUVFRUXGBQVFxQVFhcVFBcVFxQWFBYXHCYeGBkkGRcUHy8gJCcpLCwsFR4xNTAqNSYrLCkBCQoKDgwOGg8PGiwkHCQsLCwsLCwsLCwsLCwsLCwsLCwsLCwpKSwsKSwsKSwsLCwpLCwsKSwsLCwsLCksLCwpLP/AABEIAMIBBAMBIgACEQEDEQH/xAAcAAABBQEBAQAAAAAAAAAAAAAAAQMEBQYCBwj/xABIEAABAwIDBAcEBgYJAwUAAAABAAIRAyEEEjEFQVFhBhMicYGRoTKxwfAUI0Jy0eEVUmKCs/EkJTRjc5Kio7IHM9JTg4XC0//EABkBAAMBAQEAAAAAAAAAAAAAAAABAwIEBf/EACYRAAICAgIBBQACAwAAAAAAAAABAhEDITFBEhMiMlFxgfAEIzP/2gAMAwEAAhEDEQA/ALdIlQvUPMBCEIAEISoARCVCAEQlQgBEJUIARCVCAERCVCAEQlSIAEhdpz0966UXE0AX0yQCQTc6+y42SGSUIQmIEIQgASJUJACQlKo2IpS9hvqdHEfZJ0370DJCEqExCIQiEACEISAVKkSpgCEISAEIQgAQhKgBEISoARCEIAEISoGIhLCr69Wp1rYYNKkDrIBEsuezY+epQFE9CAhAAo+JPap/fI/23qSoePdDqP8Ai+9rh8VmT0airZLQhC0YBCR7oBNzA0Gp7uahYbHF1RwLakS0CWEZZaCcx7/gix0TUqEIARR8S6HU+byP9t6kqHjzDqP+KPVrh8VmXBqK2S0IQtGQQhCABIhCBHSEJUDEQlRCABCEIAEIRCABCEIAEIQgAQhCABQcU+MRRHEVf+IPwU5U+0qkYvD/AL482vCy2NFwhCFoQKl24xgewuD5c5rQQQBBkEA6jXctONlugH9ZpcIv4d6z/TDBFuRo1kumP1ZsBPcoSyReky0ccuWizSKsZt0HVp53/EBWNKoHNBGhE/MKqknwTcWuTpQsI766sOBp+rPyU5VOz3zi8QOVP0zhNiXZaoQClTEIqbbcB7CahaczcoDSYmZcNxMxAPBaH6C+AY1BI8BO7kqDpbhnNyD7WY8YhgBN+MlvqozyRekysYS5ot0igfpylOpE/sm06KbSqhzQ4GQdCqpp8E3Frk6QlQmIRCWUiAFSoQgAQlQgBEqRKkAiEqEAEIQhAxEqEIAa2hiy2iQCLkOHHM2CIPADMP3087kqrb2O6tjYa0nO253X79D8FZgzpfmufHFrJN/3gvkacIoVZjbz3DFUe0AM7I7IlskDXf8AmtuzZBIaZnM2bDut3wT5LLdLNlltdhBPZyvHe15j0b6pyyxbpCjjktlwlVV+mo1aI7yPgrRpkKyknwTcWuS/o1XmizI0GAQS4kAAa6cllumwqfVlwaCQ+C0kjL2OPPN5qzx9T+gvbJ7XZsdJcFjtt4h36Kw4JJOap2t8Z9NNBOkrz3H3v9O5P2L8Ixe8CYn8Pn3LWYZkMaP2R7ljHnsUBNyJI7gNfP1W4ps0HgurF2c2XoFm9k4l306pLQ0lhzQ4u9lwgttxPktY7BOBIIuP/HNb3d6yTWdTjHvdf2mkDmQQb8wm8kW1TMqEknaL+k+XvuSAWi+45btHIT6708olPajHODQCCQL27RM3gG3yd6lqkGmibVF9h6x6pmVrnGItAFs28+CzPTMv+qJYWkmpYkGw6v8AFWuIxbmYN2VxBhwEagucwTPdI8VkNs7Xe/ZlBzyS8VKrQ6ZOQFsDWd48l59e9/p3p+xfhV4isQBI3rXYJsUmD9lvuCx1aqerpGfa17oH4rbsFh3BdmI5cvQsIQhWIAhCExioSoSAEIQgAQhCABCEqAEQlSIAEJUNcBc6BJulY0rdFPt/CscBmzD6xjJBG4PJMRyI1UzZlQZTTGtI5D3Adlw5EQVX7crgsY0GXCqwmNbseZ8ZKawOLy4po/8AVpU/8zAWT/oPmuLDN+W+zszQXjro31Cq76O12ZjGsDgXOvoRxWU6a5g6m7O0g05DgAAQXOjTX81a42TgntbJJIB142+eaxnSl5/R+DAmA18E6yKjgb+SxXvf6bT9i/BoZoAkHMY7wSBb53rYQsXTviKDRuDT4z+RW1XXiOXKWeBaDQeCAfrKev3mLDbdb/VNLlUre+it5s+2Hef7yn6OYq7ptgAzD0WhoAzutusKcePZHkuScqyP9OqC/wBaMHSpf2UkWLD4x1S27TB8VQ4vDZKGHJGmeOQlogcuyrHA4qpiXPbhmg5QJfUJa0TMQ0AudoujHNJNshODbVGpr1Hda9wa1oLaZzPdAvnA5aBZCtRDsQ+o/KWEmzTOY5RcTaM03PC0q0q9Ga7yHV6geRoIPVtjg0xJvqeaaxWxXj7Wv7I/8vmFxqSXDOmUW0VVe9RrmADKWgAndEgCG2ntDy4q3aZEqmxuDLJEgy0CJG4AA68Wg+Cit2w6mR6750vydx42m91048jRzTxG3weGa/DuDhI6ymP9dP8APzWB2m3+qKfEV6/upStDgemlMU8ha4Eua4kZSLOYd9/s8d666W7OptwdBrB2HPc6OMsp3PflBPipSfv/AJLxXs/gxXV/2fgW/wD5reLLYzDhtPDH9XrAO6Wa+XotSuvE7s5cqqgSJUKxERKhCAFRCEIAEJUIAEiVCABCEJACEIQAJynTLg4AT2Ta/EExzgGDxhNqThGTm1sDpqey63zwUs3wZXF80UvSik1uGZlc11yC4RYPAc0CCd1S03y5R35ijVJfRA1zNh24gOgDwJJPep2Nwx+iGjDswqsJkWIaymwwe+mfRRvoBaaDgHRTGZ1p+0Jj81yQpHXPZ6NgRNB/3m+5YjpdhXDZ+FaR2oq2jjUnTuIW+2TRJoOIEzUb6ZSfSVXdNdmue2iGNzQH6R9ojXcNEpyrKxwV40YanQLcRSeYjq2ON4huctJPnK0OJ23SZvzHgzteug81G2/sZ1ItFp+j5CRa5e4yPcrvb+zGPbh+ra1mdgaBEQXQe0BYe0fJUjn8UTeHyZebML24VpyiXHPqD7QlkF0XgDdvVV0sx9VraZNhL/1ToG8u/wBFqNi4Y06Ipkh2QNaTvJAETe0C0Km6dUC+i0Aw45wHawSBBhc1+UrZeqVIw+0NoOqMAfLo00U3oPinMrPYxoLntBGadGTuFye1pyUKthyymA45iBBcRBJAEmFb9C2gVy62YBrW/wDuOymOcW8Sm+Ghro0GOwuLc0xl3/YA+ySNXHflHgqHauGxMkFwOugpiwNWN3DJ6LT9INotZQa6m9piqxpLCDLg6HNvN++VWYLaNHrepFRhqSRDWxJGuWrq88ZJlYTaG6MHtCjVaSHwDPBnLgOAnx5qsqZuM+S0HSbajTXeWuBEMnf2hIMDSd11W0C0se47mj1e0acbrqi9bIS5IDajgtn0j24RRoNNMFrLDMDBytaAR2v2SsdSgn09E5TrHIW6xMA6BxETHgPJDjbTBSpEzaO2TUa0Oa1oaTGUEROtpjW61OFcSxpdqWgnvIWLqUey3NBMXIECYErcN0XRiRz5RUIQrkAQhKgASoQkMEIQgAQhCABCEIAELnrBJHAA+BmP+J8lzQxLXtDmkEOEjmOMG6VhQ6rDZmGzteMxG6N7jDjA03A6mFWmoJAkSZgbzGsBW2xhqQCYIMD7tQe9wUf8j/my2D5owm2MGKb3FznAZ3ACSbybWPIqDRp52OLHusDa4E5Z394Vv0kpda57btiq43E/rjd3hQ9n4MUmOaSTN5g/qgX8lyp6Ot8nofRui5+EY0H2YBJEkktBk3F5THSPCOZkJIiDJOUQBl19VP6G3w5P3PIsH4BL0pwTarQxwlrg4Eab2ndzhTy6mx4/iitxDZGFc7KSyMw5AgAk98nwT+2JeSAAAxzTmg3zslvdGU+e6FIfggGWt2gLbg2mwQp20qOUuMQC9kHiAxw+e9SbKUS8E0w+RBPVkjQXB+EKm6WjsU/vO9wV/ScIdEycoJ3dljI7va9Fn+mr4otMSQXQBqezotITMVtc9kePwTPR2sRiaYmATf8Adl4/1NHyUuJq56TSRlMSW6xO5QqTy1zXNMEHUa8/SVT7Mmk2DgWvw1c1ASBD2RNn02OJMjT2m98clj8FVAxNIfbc9hBG7tD8FrcbsoMIpyS2ccRP93TZl8ZasfgKMY/D/epn/UUQ7FMTpPiqfW5wDD5JHZ1J5E+PNQ+tAZ338LFP9OcE2niajWiGioYHeJUDGUv6MDyZ7guiPxRGXLO2Ose5O4QqO5sMkfs+5OYZ8AngmIsXGwW0bosNTrZmgxE8VuWaDuCtjI5OhUqEKpISEISoAVCrBt1nB3l+aX9OM5+Sx5x+ynpy+mWSFXN25T5+RTVHbjQztEucJmGnW8bo4I84/YenL6LaU1icSGMLjo0X/DvWYqbaqh56vM1uZzrCJzmbzwTGPqvGYE+2WuPEnI3Xx96n6qKei+y8o9JqbiAWubJiS4EDvsrc6WudywdakG02kzL85Hcyxt4HyV30f26XZKZvuDp3AON+6APFOM/szKH0T9sYfEsouqlzGQ1lmguJBdYEn7x3LHNr1AbECN116B0qeBh64zXIowJ3DLMDvK85fDmke7vXHjm5W5HXKKjVE2ltWu1wdmaS2YkT7Xtb969K2DtDJhS57hnc0ERYFxYYgd5XlgIAAngFtdn41j6VNoPaYw2Ma5N3+WU5yTg0KMWpJlVjNsU5DXTLpHnbVPYDaFM1OqbqLX5WMysztDDuNUQCb7u9W+z+j1aKmIaDDS+5OUGD+tMu13TzKTjFIabs9P6KOHUu4dYzXuIU3bIuz974LyajtnENEC1wY6x4EjQwLSrGn0nxTwQ93ZDHnNmlwhpIgkTJIA13rM4ts1BpHo+IYG0aZAjM508yLSV3tqp9VP8AfGPBp/BZ/Z23RU2fQdUfTa4F4IztLoBIDnjcTB+SrbaOIpuwzSxzXfWg9kg3c0k6c5Umq0bTvZbYB803feb49hl1SdLm/Vs+8fcrnZeID6Mi2gvqcoaCVUdL3AUmE2AcSTwAaSSmhMxONpdlVbm+9W9es19MOaQQdCFWOGneFu9i6NbtRv1zP/kf4axeC/tlHvo/xCtxtJn17O/aH8MLDYIf0yl96j/EKIcClyM/9SWxi6n+IPVgUHGYY/o/PuDqTfEtJ/8AqrL/AKmj+lP+8z+GEziG/wBUO5VKH/CorxftRGS9zKp4+q/y/BLgtUjv+z4N+CTCOVDBOLfitxT0HcPcsG50gEX7lu6J7Le4e5Uxksh2hCFUmCEkpU7EYh+0gagaWnNl3RGUTrfcAU4zHiXNgyGk7og9njbVQvpNNzw5o7QBHeDP4lOGqA7MGwS3KTyJB968/wBOJ6PrzqrHGY+CGZSTEzbilZjgXuEOn2jYACTu4CTomHEZ84BmI03Lo1G5i6DJAG/SZ+CbxxBZ8g83aTZIv2dZFuSe2liRVcHsziQQ7NA7QP2Rw0VbUDCXQCM0TqdNNymYXFtDwYtrEO1ty0gBCgo7QpZJT1IJqC2YiN06TyhJhmObUYJiXN0ganiBZd4nF56jnRGZxNgYEpSHVHdix1HLK2d8cE3wYRqek1QfRsQ0BoytoGwgnOQTJ8lhWiG8yrs4svw76T67CX5ZeQ8uAZBDfTiqLE0Cz7bXidRIm3PeoKDiqL+absaq1BY6RYnv5KTQxxpCQSJa4W17Qjv3Dy5qAbi48/W67qEZBBJFge/lO5aoGy72bUdVHZe6f1Q508oAPotrs8FuzaocSXDrLm5vl3rzLCbbq0pFNxbIdca3EG+otay9MwrIwdcWhmcCMsgRTgW7j5KeVNIcKbMu9k304zYQNSeCtsLSq08JVqMyFr+wZcSbAAxlsPPWVW1qRdTe1tiWuAO4EggStDhqJGy6ocZPWVTIJ0cZbfuIQ2JIxNHDugHOQd8REyYieULrC44vJDK7iW8vUHhPBPN081VbEwD6byXCBkjUG+ZvDuK6Ek+SVtcHqvQfagZhn9bULiKlpEwC1m/W5BTvSXbVCpTDZJGYgwAd2hGYcVgqO1H0Htc3QmHNOjhrBi4vwV3j9o0qmHqVGtIDXNcWze1N06m+mqi1TsonojYurTbS+rJgbiA0AcoJXQ2eOuazP2S5kOi5Do8rFV1eoH0HkCB2m3/ZJB9VLw2IL6tBmW7XMbNvsv113AeiVMdo3GBLatJ1U05eDVg37PWNGccDIjVVPRqhScwFuHDntdGd2UkGZbBOgWp2YWtw74I7Tnm19RZUfRBrG03OLoJfzIhunvKl0U7Mb0o+trA1KQa6L6dqLNMSRaCNyj4pjRgizKYdWGYWi1OaccIh/mrrpEG1K7MpJBkHskEdskxOtj6XVPiKk0MsW60GeYY4Dw18l0RukRlVmdrUoYRfd+SYoOiRru3KyxtIinJBAOnPLEx5qqos1sTyGvgF0J6INbJVMgNAAIC32CqB1JhGha33Beethwm+pHiFs8QCGYeJAhuhI+yy0DVbUvHZhx8mkN7d6RjDua3IXlwnWBwA5lUuO6d5mRTaQ4+0TGm8Dv58VB6Z0His4udaYa0ukwTeGicoGl4WaDlpyvgwo0ayl0udFy754XQss3FuAgaIU6KeRbYeoG5ra8uKcGIJAl24wB33+KjboHD+d11nFuS52ylD7cYYOl/TipdPaAJYCIGUC3LUqrNTu3Jt+JI8/mUW+hNl+2ozWfDfCT6QySBwMd+5U1F03v3IcbiOfxR5Ox2XeFrNyMDrul2bjc9m++ytOjRvTDrumpM3sab4CyYfB5yrXB7YawEyQ4tcARuJBA9603aHHTKnE03iQQRvva3FSMRh8mDa5zSHOrO3EEt6tkHuJ3pzE7Z3OM6a3TNbbLntAJJifaM2MQBPctOTeqMpJOyp60n1nj83VxQwFOo0AVRJNMATvcGZyRwbLtOB4KG7FNJsLp/Z5AqhxERm0vctIHvCTGns7x2zurDMrxUJa8mBdpkgAnfIAI+8rrF7ULKpLXS12Zpi4LZBt32PgqXEYgD+fmo7Krnaco8f5BZ55NeVcGso7RZbtarQYPa9N+zT2mte7MerL2l+g+zY6DgvOcNtR2k6TuCeobRcDNib6jiI1WZY4m4zdFmKgAE7yAO9xgLtlcFxbvE7uAYdf32qtbtCBci3JOU9pEixHjI+fyWrRO9j21XQG/e+Cf2fUBBBuC2CDoQdQYVZi8SXgAkWM+imbOvIk6J2mh3s1mAqU+qe17W5D2i1kE2cXvsSY1JlailhaTb0cOA77JdkHtDiSXXnhvWG2MT1hbJg061jcf8AZqK62NsnE/SqbjmLG1ZubZc9bT/a8lFqiqdj2D20aVSvSe1n1bnPl73DK2RmmB7IJmbRKk1doEh7PqWlx6v2nkte8dlo4EgyOMrO9I+j9WvjsV1YNpaTfVzqdrcjMcAjA9DavXAlzIFemSZJEYdhJM/quNgfOE34i2Vu131adXLUlpqAHKJAMzFvA96p9mbRz5i4ZcpABk/aMAefvV90ubOPzSCMzXCDmBbky2jnKo8Hs5zWvEgl7mEcofJ9F0x4IS5Ju3a7i9pcBGSmADpAptt7z4prZ+0xScXhjScrwORLSGuvwdB8FadO8E4UMOB+0dRp1dKT5yFksGwic3A+8/iiKUohJtMkM07zPmvZtg9GWdTTcZeXU2aS0XaDBJOY90kcl4tQPP3L2PZ2OeNlteHZ+rw5drAOVjnZSROghvgs5uEPGxzpjsSjVwdSmQA5tN5phlspy5gJizZa2dJhfPuJoFjiDqNy9HpdO6z3OD+ryvBbEEZMwIkEXOu/0WO2vgHVHgsa0lxd7MySBN5MafJSxrx0wm/LZSZ0KW7Y9UWLHDwJ9yFa0S8WOOq23JvOQLprrN+iDryHDmpUase6/j3rprgIt4nzTFF0kAAKW3CHUwOWtknSGrZ0aw1nf/JMurEfOqHAXnXu0TFepprpHz870JA2Otryfm6RzyNSo1Imbc069wI1vv3LVGbHmiRIIHfuTTsM5sm8WuuKdbKeIT9bFG0T4p7QC4WhmcCZjh3blOqVCNIhNGpAHzqmK9exU3bZtUh5jswlw4+v809UxkC3Pz+YUGixzmzOUbu/epBw8C8H3lDS7FYv0gTdo8vn5C664bvRNMpAEyJJ8vnRJUoy07hu/BGhbErV5G/81GDoNpj4LuhTtLvLyUjIRBLT8efotWkFHVN2p+dE5Tx5a8EHTdxTb3hwiCPx3KM6iSde/wCCykuxlm/bDicwc5pAIkW1EbluNkf9RWtwoFU1DWaYAB7Dm7i6+6dPfded0aWoPpyv+KK2Kyiwjik1ejSk0afC9L2jEOc8OyOMlrTpaJ8BHfC22yttYGqIkAkEkOtEQIJ3HtBeQ06YJmSSfjqLqXsxzTXpwY7TRBOUEkjsl1+PqFlxGpMuNqub19Tshoba2nZJ7Q+dyjbP2kyo6N40m0jko+3saSXZgAXF4gXAh7pE796q9m18lQO3A+8K8VoxLk123HDqqLCLtDyTvIeKZbB4QFSPaIPcrLpDipFJxOrGjyYwD0CqKj+y7uKcOBT5IweSIg+WvipQxZa0jNlDmw4W0VWzESBDrzyHlyT5owcxMzuSlJiSHxUG66QVxqT6pioTB49/cuurgQTPFSo3Yn6RHyUKJUwrZsUKujGzogHXd5JGNkzu4Jmg08oPE6+CeMAfISehpWO0cRlPs25D8E+7Fb515KDHPwXWGfGoJ4cEnHs3FtaJjw0zPBQ6lAk62KedWBMlMucc2o10lJWKTQ/1QaDG/jrHJRq7LE356cOCcr4j53eEJp9QRFtOeq0rMMfwVKWmRv8AQJyvXEgRz09yZpYoDfpommulwcdJ92iVb2BZAE7rHj88lFxFHzv+KlVXQ0EmB8eATNR7eBM35+iwrGcdbDWjgLrh2Ltz/JJiMPw9fNIzD2n38FvXIhzC4g/Hyn4ripiDFtNF1hqOUySd4/FS3QIgd3xPok2kxkbD1BInl5gQpbgYsdUrhlItPH8UhrHc23msPfA6G61bLpMnlvKG0nOHrf0Uotjmfz1Tbq/zvWfL6NUuyC+k5hJBmSRC5dTLhHjvmdLqxa8G+vKNIj4LgO4rfmxNIapYYN3/ACdV3TqdW6WEg27iQZuD4LmrUtwnceFkwHyeRHmmtiuiTjCX3J3lxJ4m/nMqLRpEzF+5cmuTICk4atDZnwHxW/JxRnllltugXYRr8w7LyA3fZrA68/tNt3qmoYuYbxELuliS62l9+l04zhEc+PDuS8mkD2Mik39W/lu9yfrujTyHem3MMax43T+FgNJI0438Vhvs0hKGCLhmJsQI4+JXONwxB9ryjWwXbsVMxb8NAm3Oka7/ACWVd2zWhpuHa20+aROuc0cON9boW7ZgqqOvmn3an53oQqPka4BupTtI28/ehCUjSG6Drpa7RPj8UIR2YOK2vl8FHehC2hMUBTMK0WtvPwQhZmCJlf4KLiT2vEe9KhYgDHW/a8PgmKzrjuCEIGS417yu3+0PD3FCFhjQ3VPx967wJ7A8UIRLgaJFX2z3lQTvQhYgaY9UsweHxTFF1h3oQtrgwwAkmfnVRqpuUIW1yJjTU4/2PFIhU7EJS1Cn4TVKhTnwCF+15oxJ+HxSIU1yM5q+yPnemaW9CFtDOmBCEJiP/9k="/>
          <p:cNvSpPr>
            <a:spLocks noChangeAspect="1" noChangeArrowheads="1"/>
          </p:cNvSpPr>
          <p:nvPr/>
        </p:nvSpPr>
        <p:spPr bwMode="auto">
          <a:xfrm>
            <a:off x="63500" y="-893763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sans-tit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523" y="671557"/>
            <a:ext cx="2155269" cy="26580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22104" y="617910"/>
            <a:ext cx="2880320" cy="10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Basilique de Fourvière</a:t>
            </a:r>
            <a:endParaRPr lang="fr-FR" sz="3200" b="1" dirty="0"/>
          </a:p>
        </p:txBody>
      </p:sp>
      <p:pic>
        <p:nvPicPr>
          <p:cNvPr id="12" name="Image 11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895437"/>
            <a:ext cx="1605091" cy="1700807"/>
          </a:xfrm>
          <a:prstGeom prst="rect">
            <a:avLst/>
          </a:prstGeom>
        </p:spPr>
      </p:pic>
      <p:pic>
        <p:nvPicPr>
          <p:cNvPr id="16" name="Image 15" descr="imagesCAYP5QM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405754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ZoneTexte 16"/>
          <p:cNvSpPr txBox="1"/>
          <p:nvPr/>
        </p:nvSpPr>
        <p:spPr>
          <a:xfrm>
            <a:off x="4262264" y="4690123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funiculaire de </a:t>
            </a:r>
            <a:r>
              <a:rPr lang="fr-FR" dirty="0" smtClean="0"/>
              <a:t>Fourvière pour monter et descendre</a:t>
            </a:r>
            <a:endParaRPr lang="fr-FR" dirty="0"/>
          </a:p>
        </p:txBody>
      </p:sp>
      <p:pic>
        <p:nvPicPr>
          <p:cNvPr id="18" name="Image 17" descr="imagesCA6I93I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8425" y="4630078"/>
            <a:ext cx="2160240" cy="1597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ZoneTexte 18"/>
          <p:cNvSpPr txBox="1"/>
          <p:nvPr/>
        </p:nvSpPr>
        <p:spPr>
          <a:xfrm>
            <a:off x="611560" y="622749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Lyon vu de Fourvière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99792" y="42210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68405" y="3733054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</a:t>
            </a:r>
            <a:r>
              <a:rPr lang="fr-FR" dirty="0" smtClean="0"/>
              <a:t>sommet </a:t>
            </a:r>
            <a:r>
              <a:rPr lang="fr-FR" dirty="0" smtClean="0"/>
              <a:t>d’</a:t>
            </a:r>
            <a:r>
              <a:rPr lang="fr-FR" dirty="0" smtClean="0"/>
              <a:t>une des 2 </a:t>
            </a:r>
            <a:r>
              <a:rPr lang="fr-FR" dirty="0" smtClean="0"/>
              <a:t>colline de la ville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11663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u="sng" dirty="0" smtClean="0">
                <a:solidFill>
                  <a:schemeClr val="accent1"/>
                </a:solidFill>
                <a:latin typeface="Constantia" pitchFamily="18" charset="0"/>
              </a:rPr>
              <a:t>Le parc </a:t>
            </a:r>
            <a:r>
              <a:rPr lang="fr-FR" sz="2800" i="1" u="sng" dirty="0" smtClean="0">
                <a:solidFill>
                  <a:schemeClr val="accent1"/>
                </a:solidFill>
                <a:latin typeface="Constantia" pitchFamily="18" charset="0"/>
              </a:rPr>
              <a:t>de la tête </a:t>
            </a:r>
            <a:r>
              <a:rPr lang="fr-FR" sz="2800" i="1" u="sng" dirty="0" smtClean="0">
                <a:solidFill>
                  <a:schemeClr val="accent1"/>
                </a:solidFill>
                <a:latin typeface="Constantia" pitchFamily="18" charset="0"/>
              </a:rPr>
              <a:t>d’or</a:t>
            </a:r>
            <a:endParaRPr lang="fr-FR" sz="2800" i="1" u="sng" dirty="0">
              <a:solidFill>
                <a:schemeClr val="accent1"/>
              </a:solidFill>
              <a:latin typeface="Constantia" pitchFamily="18" charset="0"/>
            </a:endParaRPr>
          </a:p>
        </p:txBody>
      </p:sp>
      <p:pic>
        <p:nvPicPr>
          <p:cNvPr id="12290" name="Picture 2" descr="http://www.routard.com/images_contenu/communaute/photos/publi/111/pt11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62" y="283468"/>
            <a:ext cx="2450046" cy="163336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5536" y="191683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/>
                </a:solidFill>
              </a:rPr>
              <a:t>L’entrée principale du parc</a:t>
            </a:r>
          </a:p>
        </p:txBody>
      </p:sp>
      <p:pic>
        <p:nvPicPr>
          <p:cNvPr id="12298" name="Picture 10" descr="http://perlbal.hi-pi.com/blog-images/110169/gd/1204639086/Girafe-Parc-de-la-tete-d-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764704"/>
            <a:ext cx="1848205" cy="1386154"/>
          </a:xfrm>
          <a:prstGeom prst="rect">
            <a:avLst/>
          </a:prstGeom>
          <a:noFill/>
        </p:spPr>
      </p:pic>
      <p:sp>
        <p:nvSpPr>
          <p:cNvPr id="12300" name="AutoShape 12" descr="data:image/jpeg;base64,/9j/4AAQSkZJRgABAQAAAQABAAD/2wCEAAkGBhMSERUUExQWFRUVGRgYGBgYFRccGhwaGhwdGBwXGBcYHCYeGhwjGhwXHy8gJCcpLCwsHB8xNTAqNSYrLCkBCQoKDgwOGg8PGiwkHyQsLCwpLCwsLCwsLCksLCwsLCwsLCwsLCwsLCwsLCwsLCwsLCksLCwsKSwsLCwsLCwsLP/AABEIALcBEwMBIgACEQEDEQH/xAAbAAACAwEBAQAAAAAAAAAAAAAEBQIDBgABB//EADsQAAEDAwIEBAQEBQQDAAMAAAECAxEABCESMQUGQVETImFxMoGRoRRCscEHI1LR8DNicuEVkvEXJEP/xAAYAQADAQEAAAAAAAAAAAAAAAAAAQIDBP/EACMRAQEAAgICAQUBAQAAAAAAAAABAhEhMRJBUQMiMmGBcRP/2gAMAwEAAhEDEQA/APnhsYSIMgnP9vQ1FxBA9syRBj32ijbZejyvNkBQiR17GO47iKgg5DavMiSNs95HvXHtGgLTJcUJ+EZn0z+9GKQBtt26UUq4ZCAkoUSc/GBJjrjtQ6rodsdv7GKN2+htNpmTIifamFkv+aJlX9ROwx1PtVdm7GQBH137etVOPlJPzx/fvWeVEMbu4ZJEKUBIwBkx/UZ+1cjjGhC/DELUTCiJPQY7AY+dT4Ly466nWUQ2oEhW5Gk7xQC+FEtrW2dQEoOQSjPxKSMgdjEZ3omG+1aDv8bcXq84WnbSrqe4G30pOviSSfO2fXSoj9ZotJIgJSkBOB5QT8yetRvp/OhIV/wAJ+Va4zXA0G8dojBWntIBH1EUOl5RNWv2igcoKZ6QR9Aa63t1TAEnt1PsOtayG91GvQZq5bZ6gj0Ij9ajpFAVBNMLNNCNtEmnnDeDuKSVpTKU7mfr7xie00W6gULa9/pVa7Sc0wfuAnHWlT9wdWNqwrO0faOJRsJJqt5wgxEVQi7AI71MvFRJNKWo2CvETkmrWmxp2oW9XmKgm4II7VetrFeEBCulMGiCO/pSlq4kKSdulSauD03FKwVO8txJKdhuK8s7otzGxq5oz61F4AUb9BB1OtBUN+1CuWsRJ3o1psnbFCuqldBwXw0pEpV1rrAkLKek1FCYO1FOMgQRsaz1qlo9YQkIMjPek10AaMtHyElJgg7UFdMFKoNTJq3kLkNwmRU3HSRUmFDTFSDiQM0t050VLImvK8eVKia6tCSbeTqLjhSVQcKWSZ9kzXpaMBaDIzv0jJGR9+xpeGY1GdsDfc/9VNl9SFJE4JE/pWlmujl0m+nU7qTPmg5nHpn2pjacJKskT7f94FUeO2CoyQZCUnTMdcA9c70wauDjUoqnMp/SMR06dKi5aO9oNEpcKDGjSYyCT64xVlzakJCh6A+8dTVrVuCdUk/IfrJoq5fCUlJCik7jUIxOYio3ulOa1XKfEFi3KHPgg6dP5YwZ/WsnzJyeoqVcWqyl0KhSASFZ/OjTnPVPrjtTNjmJtLaUrW78OyQkBPbrNGXVyhDehKVuurBII+IAeaUxOcfWKryuN3HThJZqsKl91pv+ZpStRhKkglwq6giJETJ2ImImtbw3lXwGxcpS6p1I1LS6glzrAbbQoAqV/uUdOOswTZ8YZCCpaSXRqBUBqQFSVfzFmZ0AgnookRqmocEYYad8L8SUOqU0SoOS9cLKNZDoUDoRmAn1yTIq8rdDHHGUsvnQp15sqMqdQkJ1LUpsqTKFOBWFkrIB3gBeTArQWdg6ssv24CEt+RaXEOJ1JT8RbTKtKFdAUzioI4CyXy9pW2ppZccDkwAT4qykowvbGTuQe1U8UFrctLh5S7UINyXfFWXmHJITpSrJQrzDT0IO2KjdrTUjJc4N2y7hLtvclZdlRkFSQQqNE/EFBP5FDaMiYorjvAWmlNeGvxPFTqShMknG4O5SYMdd+1a4i0VaaHHrd51HhhbjqNJXgrSdYzJbBhWfhMzkVC+uUtXIb8EobKVOIcQEr16vM5EjyrmVYOYJq/OxHjKxvCOW7l8eIf5LOoJBI8yj/sHTtq74zmvrHA7BLLJTCdjjf1Ez8RnJPek3EkM+ElaXYRIgEmMdI3+lW2fNbaG/9X20pH2kE/apudz5FkwjCc02yjcKUoEFXpj5UpbtAVQTFafmPjofV/qawJxABEdY679I9hmsvdDBI+VVtx27DXFvpJzXrUkVW00SqD2mr2ndKgIp6FVPWwAk70ucVmm14klX+2ld0mDTgxVodgE9autnQRnehAiavs0gmKdXRlqshWaueIJql1JTvUVJJEio0kRbrod2dXsalauEGiE/GZGDS6HSoO5BGCaZAGIUPnSy4T1opm7wJM1OWOyGAFImpKvdcA7jrUm7lKhnagHVpBMdKjHni9gxt7fOKquRJKRXtlejtXXLoSqe9KdnKgmzAFdXn4onNdVckWtXKfiVkJO3UkjAqtXEmyDKcySBiB7de30rk2gCSZn3FC4Tt/fet/GVRq9p0ggQRE9R0yJqdrchBECSTk9cGYH2oJq4UUlMTnfoKb2VpOn0mfrUWJ2doWhYJSClXUdD7etL75wFI9ZH6VY46FJUEndQMxG3b6VB5qVIEpjcgKB2rHWqc7G8EkupSDGrGZ/Qda0jd42i6AM6/gUtROlCQAVBAG6yVIEnad8ZzqOJOtJUtpMhKVKO2IBOevajuW+avFuVJ8NsAqIClGJBSlSkjHmUtRk+gq8eZtv9OmHEuGtpQQgpKRkD4PL4qXFICCM4SPNuYE7TQKbVq5dW400GXm1SlaxIlR/1AAcxiO3ald9/DBbrji7YJKJUoIUdC0kyrw5KSle8BQPaYIp5yysp8JTo0KSwltQndSSU6vXFVlqTcrXHnixFPLj8JW1chRSYClq1JWFnU4lY22GlI6JmoqfYb8dhq32bUhTghKZVDgRJzlRB2xNalxKS0oQPNviJkbn/ADpWT49Y3DrTdpbt61PLK3FTEIBTiT8IyJPoBGYqcPuuqeXENLfl9jQ2hbiQnQ0h1KkghYbCiChRjQdaiqd8ARRfDkt29wWEqW804kqZBGpLSkgy2HekjYRiIrNcG5Edt3kJdcUkAz4bTipXGdMphKU9ySVQIAzTLmPjKWvEUi2Sh+ySHGymPDKHDpX8EYyZSeonvWuU9S7Zy+6v4dcpf8UISoBSfM0pEEKyk+Y75H6e1LOY2W2mEJSgpXMESdoyTPrFaDg/GWn2m3ilKFOJSAf9ygSU4yPMk5O+Kz3OHFyvSggSkA6vf7jEY/Ss9ei+pftYd8QqaqUvViirpoFJJ36UAyMetadOWRL8UULJPahvxSiZ6Vc82Ccmh/BzinFUV+IJFVlOogHaq5jFSaQSYFT0Si5Z0kxVbWM0xKcZ3FCrZzTlVsYXfETjpUSkhGN6jaqERtVjj/SpKuS4Ig714l/zZ2rxLROYrzwcwd6LD0veeEQKrt7Qk52qu4YKYNGWL2aOkuuElG1UNLC/emFzBEUntGyHKXYPmrApTP2oPw9autM272IO/eiFutlMxBqOZRCwNgYmuqlwZMV1UoItlSzggkY0jeT+aOooe/tSmIOpJkY2kb561O4QSkOJGCoJJHQq6K7df8FEcUvkkI8PA0FMZgd8TA2BkRvW8ggBhxRIA3PXqZzTSydKFKEKBE5B+UR0O1KrVKkQcSUahChIB2+cdPWm1vaKbIUPhV/uk+5xmoyOwcy4YKtGOpUrP2GPrUmLkFZg7JjMHczv6CqA7qxk1Qi4SkGEiZgAdfUk1imHyeFqW04Uah5FCTgEEZ96IRw9C7Rp10yBDhDI8+ophSVJ/wCJA6R86X8OvXSktknKTA7HcCp2ts0lKTcFxNwjzOFBlQjE6dsiB7RWn040wrVJ46kthbJWhTgUlpKm0JKoMKcSlI1QkbFRAJKR1mhuGPSoFGUhOnoNsYP3+dVhvSlwqU4oIHhhxY8qEJgFYKQMlKiskTGRPlqvh/M3DtMB9SIndpQBntpn7xtR476jo8tdmj16cpiBv9v71Bm+CVNXCVhKEAocVE+UkSSQe2fSPquuuZOHzH4gkK3V4S4HvgH6A0z4KgQ4Er1tg6EFsFSQUzJlKfNJMkmRiMQZm42ej8tjXuKuhSkhBbKkkNOrKSFLyQjSTqBmRgkeXsRVPL/B1toeU4gOLdJcW3qwklMlpJMgyqcYABHzrfWldqfGLq0NDx23koladKioN6FDyqSmAFKAkE7EZo4jZXHhuqt7h/xXQlSAo6UoQoz4YSMIVG53+prSRnS7it4v8WbZDcLYWw82BErbBGpODuApUD37SaecwhLucKkhKc+YA4P0o08RdP8ANLSXLmzZQHonUvUUklBj4kpC57zjaKv40E3LAeUnDayfhykEAzkdCYIoymi15TTFP2KgJI3pT+J0apFPOL8QXMHrsQMEdxWcvj96mbvbmCOuyZmrEv5FVJYnFGMWqc9SK13JFV4pQORTLh6ZnvSxSNJxRXDEOLUdCVEdSBWVlvEToPeTqMb1UhChlWK1vBOWm7hKnFOlspVEaZBI79qnxrkJ5MFtSXR1Cdx8jV+NitVlGQFSU7iuGoqEjFEXVt4B0rQoKPSKqHEUjdB/Q0Y420/C9iy4dWNhUHHRIUKrbvUGRJE9x/ahrkadtqMsdUas7aBVsl1uOu9LLVjQ55sAV7w98gpM42NF8SZCwY3FROKmxN27bJgUEhcmY2NCNW+n5UUysA0XSdaHMNAmZwaYtpER0pKl8DepIuVpMgymosBr/wCHV0OK8qpHETGDXUclslf40panNPkDpStTaQNBWCD5R080kdpigFXEgz2/aKrWgAAiZG89/lUCnB9T+1dEaQUNICZkkEbdoECjkcTO8HG1L7dU9Nu3pvRCbmdkgD1yT8qiimdo7IKuwMR6/pVtoxCATExP+fWq7VxERMFQ0nyQn0x7xRrTzYSSoSkYzImNgADWJC+DEkqJ2G52Htq7/wB6OTZtvPKWfM6gagpIgBJGBJAxM7kTnpS+3vlFIBT8eyYgJSNhA7neO2TTN10qRpKZ0gx+UAxj0+QTP61phxTl5E8NuwFeWzuHDqJU74oUDk+XQVBCkQSn2A60j5r5EZS2p+0S4hQlS2FFMaYkqRBO3aTj5ApnXfDcCnEplR0kHUExMKUVFRVAg7kyQdoIrR8e5pAZLVoyVKUkpLmgJEKHmgAAkn2jrW8x1eGu+C7lv+HzTrQfui6SQClpvTOkiQSSeozAiOp7awcRYZGg2t6htKdCShJaShHcaXJUuROqZyNszmeXOaS22lm7YUoJSEhWgHygYC0q3ASqY7dKC5hvIcCbdREwUgKcRJ3IU2CAFEyoEDcx0EFxtvIl031hxJBWVIRdaVK1JFzqgKgg+HBLh8qiYUI7EUo41YXDjwVKkJ/2qdCgZknUFxq9D/aguB8bbaQC+pSXF7S6owe48QlEHBglI7KJiirDiV344CtLzKiQVJlJT/tUg/CfQETvBFPx1zBsdy3zMly6LSY8NtBDhcTCisEJlSoyeme5xTHjDpt0oW0oAJc0qR/UFY0Abe3b7EMcMQkOC2cAfUpKlzBMTMFOI+X60Uq4ZQHEPaTrGvUpQgq2Gk9IgRWWf6XizfPPDmwlp5sEApAKSIIB+H6ZFYB+Qa3/ABiy12KXdZIMoIPTSskA5ORnPWsQ9aq16SINKTTL6k52EawZNEMAgGetR4jaFuCa9slKnUdqdR6SUxIjrW+1tWFmGifE8TKiFR5oyJGR0rHLtlthLy0KSknykpIBIziaLu0ouW0OLf0LW4UlGjAnYzORt0q8JfasYccr8ZSlKk4zJMnv6nemo5zZQRLgHQgbT3rKPcjXjU6UhwRnQc/+pzTXh3JiA1reSrUN0wZ+ZqrlI1mG2l4bz1blRylUiNJGfeiVX9q5/qW6FJVMygfbFJuG8jOIeQsW8I74Jz6TWuRychUmVj0n9qyylt3G2FxxmqyNxyNYOqBYU4yo/lPmT8pz96zfM/JFyxJCC4j+pAJ+ZG4r6DzDwY2lu4+kz4YkSfWP3rE8s/xIeZPh3MvNEnJ+NM9Qeo9DVSZXtnnML0yNo6QKLFwZnoa1XF7e1vFLWyQlQO4xPqR1rJ3Vi40cpJT36VFjHLCzn0lcEFMpoS1USajmcd6Y2CUhYnY/rU6ZhHUK7V1q8qYmruJcR0unTsKip0LAITCqrRLq9rkao2rqz4MHxMg/zU4zB9fXO9DtthfUDsDtn1+tQtgggBUzPrsdvvV9mxqwCJSSIJie0dO9a9ReLxKFJUIEdjuCO0jGc/WiFsQfKSU4PYwcz8tjQaWF6wkpJWdh+wimT7awBgBachPX1EftU3lNHcPtiSEqPl3J6+k95MVbcFCloA940qUJIAGAOwB+fSutb1IbKkjcAEE7Edu4yPtVVw35BoVpM77fUnbHrWWhDFPEN0KVp0wAv4T/AMcme8HpUbZ1epfmlaUqIiYGNxO/vSQ6nE6TJIzJMz6T9Y/7ozhl0oRgqIgYyYJEgjrVzHVOTlFu/Dika0gkidtoxGfStYm9YX4ahAMEeaBBBG2B+YJ/9RECZrf4K2VoUABp6R+tU8UsU6dQGQMV0yqox1xtxxDqlJGkgq8wB8oJkECT8WkgmNNJefX7YhAZBLiIgiSIiCmTM94PY96zNhbOLW4VTASr9Y/SfrTflzh5KvPO0Ge6Tg/MEH5mq6AewuEuszdJkJO8GQTifn1+u++m5c4i15kMyAlOnUQCcZCTMhQ9DI7b1c7wVt1GkiCcEDHWp2fCG7caWlQrUJBIkjbrv0qLVRPl1greWt1rSqPLjyqH+wqMtnbyklPaKbXSzdWrwQlAUmUqS62rI3hW0f8AITSOw5ubU+3boGsmfNBIn29cT2+Va5+G2HHDAGk4PSB1nf7Vld75XxpjXmtXC25BSErggnYTG5ORmArtE96e8N4C28w2pWjxVIHlWndScEiCDn0PrSRtxT9pbpbSU/zDrACY0kkHYxGdozVl6hx+0loFLlo5gDJ0jt19PYU78HIV8xcpBY1NE6gYWgqGD6A+aPes2phbDuhxGQR5TsZ9exr6bwFKLx4uBRbdCQl5IVhQIwodqUu8m3Dz5tngfCTPhuHJ09AFdfaiftFwnoLzVwvx1Ntp0BaBLh8RRSlIAAE5AknAHSlHGOVkWiApSku60jwylwCFg+by7qTGAabcbc4hwxKUsuq0IEFRCSTmAII2GI7Up/8AyI8sKDrLC3FJ0hxbcmMzCZ0jfoK12WrtobbmFeU9Pfb0q1PF3UZ1FQORIn3SCMECsVYXZHvEZ+lGi6UnSEmTkkfrNYe3Xxp9M5e5rUSQQop7jI/6puvmllU/zEgjNfIrbjCkK0tAAxqUokkREx6VQ5cIJmFFRnciI9quW6Y3Gbbjj3Pjam3GlaSFApIIMV8qGPWvX3NboE7mqV3Ak5mCavFOYnh114bgP26Gtnb8XYIGqPNiB3/asNaXzQdSXQvQMnRE+m+N60R4uy+7rS0loD4RGT6mMTVWS9pmVx6PByqy5tCVdIOD7il3EeUnGU6lDWjuncepHauZ4kpKgAZ6Cf70/a5q0jS5CVf0qP3HcVz3eN038ccptknuF260SlQ6d/1oL8Jp+EyPXepcSuP5pLSBpJJEHvVaLd0kJhIKtpUNzW/FjnuHKRuj2rqirh7owoweorqnwxHiXXbiScb9cH5eoq/gIBUtCgIUCUk/1DpPSR+gq6/dV/8AyWof1J2P0iqGHiFeZcqHQNpnvMxNZ3pnyKds3HET4YQOhCwqI7//AGrWHNKAVwdoIORHUdaVOXZcIUSdIxBPTtP7Ve8PzDKQNvXv9Y+9RZ6IQ3GNMjUScpI22iJlM56bUVwxKlrKSNSUzqI2n0zn59qA4UDq1zjAAyB3iacscMUUEJWQkzMDvvkb/OjVPSpNksKKkaloH5gCUj5kbeoNO2ItULdUiSU4gyO4jp86GseG+H5VQodFpKkn2UAR9aKetwppTYJiDAmf12zSku/0rGewF/xF9taXYlkpBgdCRmY9ZohrmhpxBOx2g7mPToNqhy7xQeH+HdSAQY0n9fQUQrkdlRKtp2jH1rqgrN3/ABkJ1pTvKE4/5FSh9gKZ2PMKEkpPVIWD2IwofSquI8Cat1on8ytOek9ava5cZdKUzkgHH0P6VQCXfO5DkDzCRAGIIP8AamXC+FOXFz+IdlKVfCBucT8uhz1ppb8lWyIURt3q13iRZcUSQEaITPTpMepgfKpv6ODOAcnsW7ilo8y1ZE/lCsgD+9W81caNrbaVrC1qwJG/oYrFXH8TVoKEtJEJwZHxZII32wNts19EHCrbiNu2683BgEScjuJ/z9az1Zd1W/hmVI8NphtAha23FqAnqhSkgbdc/SlXB+OvIbwo+J4Z3gyUHV5p3lJjNby5DPjDKR4TXlMiBJ0/pivmtuoAlS58rhb98QQT1BxvSnPa215ct0PE3rKtCigpcbT0V6RVvLPOrjrTyXMuIClIMDKR39RS3+G0oeuWDgD/AOfpFGcCsm0LIUrSsLdbHrqyJ3pXXswVuXrloG4WEhxUtL30k/kUP6TtS/j/APDi4SkvJSnAkpSc+pCY/SiWLgvMrswdL7a1RBEKAOQZ+tP7rirjtuWUuFq4t9JVPVP9QncU+R0+Sl0pgkQD1rlXuDifnkV9FvkFTibW7ZZIfHlebTpOroojvWI5j5GubVRkSnovMEd5/beicq2X2t+pLZE4WZPsMRUHb4/eaXq8uBn1/tXhQema1nDLK7o5t3SlS/zKlKc991R7Y+dBa6km1X1G/eorZMgSM+tHRVWtVX2t+tAhJoYq6V4BT2RwriyvKoSFD6VTccSU6oKWZIET6UGhzp0rlNxsft9qJJOTtt4XKuD3oizvRrST0IpYVHqCK8DuapLZO8YaJJ0/c11ZtPEV9k/SurPwjX/o1V+TlK21JWnfEj3SoYpFcmVYxjf39YpnasJuj/KU6VAbEqVpG2VAEBM9ZpUu2Wy4pDsykqTBOQrBEjt61nYws9iBaawEgQOhjHfP3oWZhOT3jcR0oo8WKArSfOYAgYwI1GaFZJCgMhW+rfPepGtQzYdXIQNKB0mc+hkQQfSnNspSEzAOmQR2np6jahuF6yIUAFKGDAII226HHWjrXh69cpOBie57R296mzjg/H4HWb6nCJSAn23ovibiW2VqQ2EqCehP1rrUFJiP7UXcNBaCTmASR7ZoxwnbSY8MxxuzDoDrXxojXHtPucVbwnmMlCtaSlSQVCQYgDc1fw7iTflWn4XFAKH9JOJPc7Vpri2YcBZVA1CSNjHT9K6cWdZTwWr3QCuSklWPTpXJ4D+GcLyl/wApIg+g3n60NbWKEvhu0UCESVkn4icYPajrO3uXbwtughgjMjyny7Z7wavRbAv8zlxD3hpUspgJHuN47TSyw5Uvr1JUs6B01SJ9I7V9M4bwO0YUrwkpCoAMHoata4gkkhJBKCQQN5Hp9B86m8HGW5Z/hQhopXcK1kZgfDIPXvWzvVJVNu0dKgmZjCegz0Pb2rHOc6vLufAtEa85naN59I6GmHOPMLlqlJbSNah5lHG3eP19vaou7VE/H+AKtLN3W6VLWoAZxEyMHac7f/ZXXABcWTRZ0hwkOlOqCZ+I5zIo7jTT1/w1lSU+dUFWwMCYM7Gs1bXiv/IoGuQ2dA6DSEwcD1mp5vtpGrsOY2bZpLygC6RoWBudBj9qp4hwVbl0zc24ll3S4qMQofvFZLjMFpCgJbDq0nB9wRJr6Jy1cpZs2W1qErkI9ZyBRZrkPeI29qyVXiRKzsfXbagLF1m4Ju3T4epJZcBGAZwZPTNZzidwtFoUrSfJcHJnHXrRbCPxDF0lmSCEK0759Io0BCWXU3jVu+CptP8AougbRsZ+xFEXHFbli7e1/wA1jGtswfKfzJnaiWObEWtsy1cIXq0gEjOmMSZpdzMH7fTdNkuIKYXiQU9FEfOkHc1cJsUMM+EhQLmUL6Qcwr0rOXHD/wAPEaSrqkgSPcfvWislm+4cfCbAdZVISkmD18oO3tUrbljx2td42pBEaXUkkgdQpPaqnCdRib3mdYMaRIxkCkjl1rJKgCT/AJ0r6hxvhdmpabdkN+IEjBHlc9NQ+FVYG+5dPjllCVJV0Sree3r71cy2VhC+gTI2qIXVrtotJIUCIwfeqSBVJ2uQJqZEbn6UODVnh0rRLHLdJya5NTSwRk0W2wkilsvKBQmuonwBXUvKDyfSQg3LSUsXDCfGcQHgG/DMoStxIUUqMpUqU4AzHqKzHPiQm8eKkoSsrEpQpSgPIhU+YA5nr69q1vHGVW6VNBi3QHE6U3DSdszqCfimD3+tfOTbJJVrWTC4WcnEQDG+/rUX4pGNtwrxPDeypoKbDqlQlIONaZ64zjuOteMNpRcL0/CFEJ/MIPSeoiilWZbtVQ9LQWAiBEqImdBVIMbnOIFMuT0hsBSmlEgiFpzAViSOoiYO/wClTSgdm4lYQFGDgnYQOnetJavlIACEwOgP+TWsvOSrZTA8NsAxII3JOZJ61lUcL0r0gkKyPl3pWZS8tJaNZIPQir2yBI70KUKT0oZV571TQn4FYaH3Erw1qOie/wD0K0yeFtvuBQJSWipJ3EpIxPpOaznELBbq9KJBVBA+yvqK11paJQoqBlRSlKoPVPX3rbHphWfseS/wzxeCtQ8xj5Y/amnCbhd5auJEoWQpE9lZE/SvXbxYBSogFWoJ+Qx+tH8IPhJHiKGpZGNs6QI+x+tURJb/AMP3ksuKD03CshWY6GPnAzVPJ/IdyxcKdfUMgggKJyTMn6fetxf8STbtLdcPlQmTWC4j/FtQdUhpsHCdO8z1+5H/AKnvT0Gn4xxG3skqUEIDhyIABJOYJG0wr5g0jsbpvi7DiHPIWlBQVpnBnB9YxIiftRXGeU3eIMtOSGnY8wMxpOSCBOQc/WnXAuUGrRjwtXmWfMsYKj71Nhyltw8LRAAkIOhtCc/+wGf+47753iHKjds29cSVLUDpnoVnJ+U0Rx+9NxeJZBGlk6spEp07+bcAwMe3yzj3NTz6FtrgpSuZ6wDgT1+YrK42Xj+tZeD/AJLQzcNKYdTIGlQ33iJ95rznqwX4zRZjS0mRByCM7V5ye83bqZCwdbw3Pc5EH1oHnwOt3w0z50jSR1/2mN80ezay34i1dJLT7flW2lZJ2nbPareHcCat0LNqRMiSVTAoFxtLjK2o0upYHmScjHwnY1n/AOHrTqXlg6tC2yDnGNv3pa4Bvzjw8PBFyk60JBQ7p3EdY9KAXzUu0U02tPiMKSAfVPdJ7xuDQ/LfHk2jzts6FKQ4spI6icT6iO1Ecy8LdQ+GG29bLiZbkSEq9FdKegZjjCba4QlkDwnk6sDbEgj+1LXOerkuJVADYVpUE/CodyFbGm/AuXClhCnU6XkBQAJ+3astwxTSkrZdlKi4eg3n7VO4ejLiTDS7xSRpR4jYKVDHm3B9DWm5euR4PiXTSfHakBZAlQGxB61kecOCqcS27bKCg2NCoInH6005YuWihu3fWVPAlSQDPyNO9AvQ5a8UdWgp/DvmdKhBSuP6knr7Un4n/Ci5SlahoJTsEn4h6DofSrE2jaOIqStRZIXKI95j0phb8+ufjFNuOfyVHSMDB2BneqvlPxTqXt86TblKilQII3BFXpRAntT66ttVwpl4wsq8jnvtPcVVxXl1xlO6Vp2JSZj3HSlWVxpEHirer2welVFuIptwq4AWlRSD6UVJYSrtXtNrwArUdMSa6jcNoeK8YglK1FwICihBTo0lRyg5OBgwPbFZULlapzrxOOv6EGD860d86C0rwk+Z7C1FIESfhSOgIgfKaypUoSMhSTEe3cVFitCLlJlImPKnG4yOn6V9A5DHiICQ40hYwYUoOGMiUkaFp7A5HesWm3QFt6zqGhKlaTEqKciehScH/jWi4FeJZAbctpkgpW4otAJJ3JIyntRvSZw33EeLuWxCvCUttI/meGMScyEEyB3il1/ZoWBctOagsTI29o9NqBDvEEELQwFskSEBwqweszO1F8McSsKSGXLfV8TZT5Z/qSY+oo8t8Vc7BHiGCkwex2oTxAJkVcLIpWU4PyqL9pRpppdYPSZHT/M0uvn3GLjxRKm19P6e595ptaOoCCDuaj+KmJGCYj9TW2HTLKaCcfvFJShYT5RB9RP+femrKFullSVhIBkjTJMevQDb3NAcU4q2jSF/nMge3/cCmHCbjymBkYA9tv3NWk64jw9L7K2VQQoEH0nr8qy3D+VbOwhazqcn41+8eUdMxRvL/NQfK0IQfKqJ77yr/uocy8pru3Wl64AgKz0B1QkdyYE0wanjC3GNdqA4dt/v7jFX8v2twlCjdLCioyE48noFdas4VYN27YQ0ISn/ACfrmsrzf/EANhTTc+INlAiMGCD37fToaYW8wcFRalTzZUXHZRmSADkjA/f2r55ZWrjZ1rSQ2DKvUA+u++1fQOBcdW4w2LnK3FEo7gdJ/Taazji3HV3SZ1NtrlSSEzA2AO/5ax3y06gji1w0pthwnyoUCBGY9DvW8KmHUodUEqSAFIWf8kVkOGcEt75Daj5Qk7A7+h7Grf4jrTb2rbSJCVYEbQPel4+j2fN8C13SrhCx4bremAev9qynKHC7i3unVOBSW2wuQdj7TiOtS/hU68tDzRUS1GOwJ7VpeIc1MsrFq6TJASVe+M9/enoKuG8Es3V/jW/NPQ9FDfy9DVdnzUL1xTKD4LjZlKj+YA7R19qB5g5aNrYKDTpgK1mcYPTFfPLR5RfbM51DPzpaNvOcOb7izukowtBSCpOmM9Sk7iqbrllm5Um7SvQhwSRgEL/SnnOvKX4ppC0qAcQMEjf0OJpRzBw1wcNQ2SgKBE6cA0v8G2TW+60zcoOoeeQYwc/uKWWy9Gh4KOpJBgn99601/wAVDNqhq4bK9Qg5zA6g0Db8vW92R+Hc0BIlSDv8qcoaB3hablbd8CCjTKknJkdKyVywzcL8iktLKtjt8j0p/Yc1sMf/AKpB0Dylfqe47UOnkEhzxdaVtfEADkjeiXXf8PW+jm5Nl4Y8YpW6ykaiDnHbvWWXZqXdqS0ryuiRJgEEbZpUcrdUmdOQR1inHLnBV3PgqRMNqhRnYTNEnj7Fuye5sloWUEeYdKqWlSRsRWo4ugsXqpTqSTgnP0q1+yDq5AAB+X2orGzXTI/jVV1bJfKyZ6V1RuEz/wCJW3ImEqgjOQR29N6Xk+YZyFZJn6z9fpVpWMRnGe87n2HT5UNrlRz1+9HPs4aXTZQslR6wZM+Y949M/Ktrxh38Q2wlCgoqhEKEGdPwScg9CPh22mvnCLlUn8xUcj961HK7SHl+E86pBMlpQAICjuhSVYIjYHfNQJ8PpHLFqbdhKCtZTGErGUH8yArYgHanKVzSPhHD3W0aSoGPiQZLah0W0T5kT/SZAMjGCWTjWn4THoauVrAXGLQg6kiTSO6ZcIkfSta29IyKAubbPlGe1Vs2RtbdzVkGmYVp+LejvH0K8w+tKOO34UhRG4zHtmnKWUV3/C0PqSo40Rp9u/70dw24ShSgTvtWUsePHM7H/P8APaq3r9fipI2PT/PStGTc8F4ahnWtAguGT7D9qK4dxcuKcJEISopSe8bq9pEfKs8OOTpSDg4P9vrQPMPGFtsqS38SvKmPU9PUifrTLTTv80NLWphKwFzox0KgrPy01imeQLhVzre0+EFayQZkb4H7Ufyfy0Wf5rnneVkz+UTt6kAmafWPMIS6tl9QQfyTAlP9/wDPct4OMdxbjii+p1skItwUoySmT5RiIHXIo2zt1B1bqtSkvoSsHIkxJ9DBNC8ycICrhDFtjxSVKVmDnM9CB61ruOcJSptpLREsp0b7EpEYGOgqJeV3phL7iK03CG2PIdSZA7+v+Zr6JzBwNN6wGlnSsQpKo2PX+1ZzhXLqbZX4h8ys7en160q4l/EF38QgI2SrtuO30qtJbnl9u24eEsFYDi+p3P8A1Xz/APiPbOpuyVmUEShQHT+kx1Bozn66IuGXADsCMY71pOKctM36W3Fam1lImNvmO9Bo8LuHLvhYQtQ1rSUpPcjYH1xWT4FyTci5b8RvSkKk7RivonD+DN21uG5/0/MDMSd6yrv8R1KuUtNpBSVaZO4PtS0NnH8Srwt2stuaVSBg5I61kuXn1XNk+0pRKk+dOVT9q1nMzTT7ZYUsIWv4ZPX50ldbTwq0nCnV4wf8kUj2xvG3nFWzJcBJlQBO8DpTXkzgbnnfgpToIHqYo93jDFxZh1xAltW3TV/Y0hHOLoeQoeRsGCgfDHY0ubFFLVv4jxQpUKKokg7zX01jl5SGG2kvwpOSDMKB/LE1zXKFs45+KCoCgFBONM96xFxxZ03wUSZSrSM4gY6UrfPo/wAezKw5PWm7UFpPhHUNQ2g0+4Vxq0tXBao1bwVdJPemFvxRDiVaFBRTuJMivmiSXLnUkZ1z7ZqZvLs7rHpsedr8puUDBQBIxnO9AXXGQUyBFE88NiGlggyIJHcVjXrroTVzFlTJXMC5+L711LUqbjrXUcfCducYCU5yYxHTOQZoQmFGTsTXV1Zw57G8LZ1upSMEkd436kZHyra2fD2vF/DvtlK9MpWFAn6pwQNxIBEfKurqNCRquEJWhOlThMYnf6z3GabhKlQVbdIrq6qkaLk2xCgKJURt1FdXU7ABu7FDp0q6jBrDcf5bcZXOoFJ2/wDldXUobMXdqE4Bg7/Wg7a8g5M9P711dWkZ0W3xHSqegp40rWtCyYCQDPqevvv7Sa8rqcKm45wYbQr4iE4mNyfvWX4Dwp2/uTcPK8jZwepAJgADbvXV1GfEPGcm3NfFm2bVIYIGolIMEHHxZjvXnJXHVFpaV5IXJUcmNISAPkmva6lhNQ8lfOV464A0CNK9u8jNKuV+UypYU6fhPea6uq0t5xJ5oJAcTq0CRjbsR9Ky1vzW49dNoT5QlXyKexFdXUUmm5245ot/L8ShA/z61845XtFLeLp/Ln511dSNHj98t+5E9DAz+namfNdo+FMBcFEBKTPX1611dSpwv4vwpdtaJCjlaySAcYpQ8glpEJ3611dSxqq2vELlbPC0JJyrEjtWZ4CEK1FXxoSVJPTHeurqU6p3sTyO+oXRH9QMitDxHl4WxcuAqAQYEdTXV1K/kJ0QWVwt5CkkzpSpWfrShpgOKzXV1GTPLod/4dHrXldXVD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02" name="AutoShape 14" descr="data:image/jpeg;base64,/9j/4AAQSkZJRgABAQAAAQABAAD/2wCEAAkGBhMSERUUExQWFRUVGRgYGBgYFRccGhwaGhwdGBwXGBcYHCYeGhwjGhwXHy8gJCcpLCwsHB8xNTAqNSYrLCkBCQoKDgwOGg8PGiwkHyQsLCwpLCwsLCwsLCksLCwsLCwsLCwsLCwsLCwsLCwsLCwsLCksLCwsKSwsLCwsLCwsLP/AABEIALcBEwMBIgACEQEDEQH/xAAbAAACAwEBAQAAAAAAAAAAAAAEBQIDBgABB//EADsQAAEDAwIEBAQEBQQDAAMAAAECAxEABCESMQUGQVETImFxMoGRoRRCscEHI1LR8DNicuEVkvEXJEP/xAAYAQADAQEAAAAAAAAAAAAAAAAAAQIDBP/EACMRAQEAAgICAQUBAQAAAAAAAAABAhEhMRJBUQMiMmGBcRP/2gAMAwEAAhEDEQA/APnhsYSIMgnP9vQ1FxBA9syRBj32ijbZejyvNkBQiR17GO47iKgg5DavMiSNs95HvXHtGgLTJcUJ+EZn0z+9GKQBtt26UUq4ZCAkoUSc/GBJjrjtQ6rodsdv7GKN2+htNpmTIifamFkv+aJlX9ROwx1PtVdm7GQBH137etVOPlJPzx/fvWeVEMbu4ZJEKUBIwBkx/UZ+1cjjGhC/DELUTCiJPQY7AY+dT4Ly466nWUQ2oEhW5Gk7xQC+FEtrW2dQEoOQSjPxKSMgdjEZ3omG+1aDv8bcXq84WnbSrqe4G30pOviSSfO2fXSoj9ZotJIgJSkBOB5QT8yetRvp/OhIV/wAJ+Va4zXA0G8dojBWntIBH1EUOl5RNWv2igcoKZ6QR9Aa63t1TAEnt1PsOtayG91GvQZq5bZ6gj0Ij9ajpFAVBNMLNNCNtEmnnDeDuKSVpTKU7mfr7xie00W6gULa9/pVa7Sc0wfuAnHWlT9wdWNqwrO0faOJRsJJqt5wgxEVQi7AI71MvFRJNKWo2CvETkmrWmxp2oW9XmKgm4II7VetrFeEBCulMGiCO/pSlq4kKSdulSauD03FKwVO8txJKdhuK8s7otzGxq5oz61F4AUb9BB1OtBUN+1CuWsRJ3o1psnbFCuqldBwXw0pEpV1rrAkLKek1FCYO1FOMgQRsaz1qlo9YQkIMjPek10AaMtHyElJgg7UFdMFKoNTJq3kLkNwmRU3HSRUmFDTFSDiQM0t050VLImvK8eVKia6tCSbeTqLjhSVQcKWSZ9kzXpaMBaDIzv0jJGR9+xpeGY1GdsDfc/9VNl9SFJE4JE/pWlmujl0m+nU7qTPmg5nHpn2pjacJKskT7f94FUeO2CoyQZCUnTMdcA9c70wauDjUoqnMp/SMR06dKi5aO9oNEpcKDGjSYyCT64xVlzakJCh6A+8dTVrVuCdUk/IfrJoq5fCUlJCik7jUIxOYio3ulOa1XKfEFi3KHPgg6dP5YwZ/WsnzJyeoqVcWqyl0KhSASFZ/OjTnPVPrjtTNjmJtLaUrW78OyQkBPbrNGXVyhDehKVuurBII+IAeaUxOcfWKryuN3HThJZqsKl91pv+ZpStRhKkglwq6giJETJ2ImImtbw3lXwGxcpS6p1I1LS6glzrAbbQoAqV/uUdOOswTZ8YZCCpaSXRqBUBqQFSVfzFmZ0AgnookRqmocEYYad8L8SUOqU0SoOS9cLKNZDoUDoRmAn1yTIq8rdDHHGUsvnQp15sqMqdQkJ1LUpsqTKFOBWFkrIB3gBeTArQWdg6ssv24CEt+RaXEOJ1JT8RbTKtKFdAUzioI4CyXy9pW2ppZccDkwAT4qykowvbGTuQe1U8UFrctLh5S7UINyXfFWXmHJITpSrJQrzDT0IO2KjdrTUjJc4N2y7hLtvclZdlRkFSQQqNE/EFBP5FDaMiYorjvAWmlNeGvxPFTqShMknG4O5SYMdd+1a4i0VaaHHrd51HhhbjqNJXgrSdYzJbBhWfhMzkVC+uUtXIb8EobKVOIcQEr16vM5EjyrmVYOYJq/OxHjKxvCOW7l8eIf5LOoJBI8yj/sHTtq74zmvrHA7BLLJTCdjjf1Ez8RnJPek3EkM+ElaXYRIgEmMdI3+lW2fNbaG/9X20pH2kE/apudz5FkwjCc02yjcKUoEFXpj5UpbtAVQTFafmPjofV/qawJxABEdY679I9hmsvdDBI+VVtx27DXFvpJzXrUkVW00SqD2mr2ndKgIp6FVPWwAk70ucVmm14klX+2ld0mDTgxVodgE9autnQRnehAiavs0gmKdXRlqshWaueIJql1JTvUVJJEio0kRbrod2dXsalauEGiE/GZGDS6HSoO5BGCaZAGIUPnSy4T1opm7wJM1OWOyGAFImpKvdcA7jrUm7lKhnagHVpBMdKjHni9gxt7fOKquRJKRXtlejtXXLoSqe9KdnKgmzAFdXn4onNdVckWtXKfiVkJO3UkjAqtXEmyDKcySBiB7de30rk2gCSZn3FC4Tt/fet/GVRq9p0ggQRE9R0yJqdrchBECSTk9cGYH2oJq4UUlMTnfoKb2VpOn0mfrUWJ2doWhYJSClXUdD7etL75wFI9ZH6VY46FJUEndQMxG3b6VB5qVIEpjcgKB2rHWqc7G8EkupSDGrGZ/Qda0jd42i6AM6/gUtROlCQAVBAG6yVIEnad8ZzqOJOtJUtpMhKVKO2IBOevajuW+avFuVJ8NsAqIClGJBSlSkjHmUtRk+gq8eZtv9OmHEuGtpQQgpKRkD4PL4qXFICCM4SPNuYE7TQKbVq5dW400GXm1SlaxIlR/1AAcxiO3ald9/DBbrji7YJKJUoIUdC0kyrw5KSle8BQPaYIp5yysp8JTo0KSwltQndSSU6vXFVlqTcrXHnixFPLj8JW1chRSYClq1JWFnU4lY22GlI6JmoqfYb8dhq32bUhTghKZVDgRJzlRB2xNalxKS0oQPNviJkbn/ADpWT49Y3DrTdpbt61PLK3FTEIBTiT8IyJPoBGYqcPuuqeXENLfl9jQ2hbiQnQ0h1KkghYbCiChRjQdaiqd8ARRfDkt29wWEqW804kqZBGpLSkgy2HekjYRiIrNcG5Edt3kJdcUkAz4bTipXGdMphKU9ySVQIAzTLmPjKWvEUi2Sh+ySHGymPDKHDpX8EYyZSeonvWuU9S7Zy+6v4dcpf8UISoBSfM0pEEKyk+Y75H6e1LOY2W2mEJSgpXMESdoyTPrFaDg/GWn2m3ilKFOJSAf9ygSU4yPMk5O+Kz3OHFyvSggSkA6vf7jEY/Ss9ei+pftYd8QqaqUvViirpoFJJ36UAyMetadOWRL8UULJPahvxSiZ6Vc82Ccmh/BzinFUV+IJFVlOogHaq5jFSaQSYFT0Si5Z0kxVbWM0xKcZ3FCrZzTlVsYXfETjpUSkhGN6jaqERtVjj/SpKuS4Ig714l/zZ2rxLROYrzwcwd6LD0veeEQKrt7Qk52qu4YKYNGWL2aOkuuElG1UNLC/emFzBEUntGyHKXYPmrApTP2oPw9autM272IO/eiFutlMxBqOZRCwNgYmuqlwZMV1UoItlSzggkY0jeT+aOooe/tSmIOpJkY2kb561O4QSkOJGCoJJHQq6K7df8FEcUvkkI8PA0FMZgd8TA2BkRvW8ggBhxRIA3PXqZzTSydKFKEKBE5B+UR0O1KrVKkQcSUahChIB2+cdPWm1vaKbIUPhV/uk+5xmoyOwcy4YKtGOpUrP2GPrUmLkFZg7JjMHczv6CqA7qxk1Qi4SkGEiZgAdfUk1imHyeFqW04Uah5FCTgEEZ96IRw9C7Rp10yBDhDI8+ophSVJ/wCJA6R86X8OvXSktknKTA7HcCp2ts0lKTcFxNwjzOFBlQjE6dsiB7RWn040wrVJ46kthbJWhTgUlpKm0JKoMKcSlI1QkbFRAJKR1mhuGPSoFGUhOnoNsYP3+dVhvSlwqU4oIHhhxY8qEJgFYKQMlKiskTGRPlqvh/M3DtMB9SIndpQBntpn7xtR476jo8tdmj16cpiBv9v71Bm+CVNXCVhKEAocVE+UkSSQe2fSPquuuZOHzH4gkK3V4S4HvgH6A0z4KgQ4Er1tg6EFsFSQUzJlKfNJMkmRiMQZm42ej8tjXuKuhSkhBbKkkNOrKSFLyQjSTqBmRgkeXsRVPL/B1toeU4gOLdJcW3qwklMlpJMgyqcYABHzrfWldqfGLq0NDx23koladKioN6FDyqSmAFKAkE7EZo4jZXHhuqt7h/xXQlSAo6UoQoz4YSMIVG53+prSRnS7it4v8WbZDcLYWw82BErbBGpODuApUD37SaecwhLucKkhKc+YA4P0o08RdP8ANLSXLmzZQHonUvUUklBj4kpC57zjaKv40E3LAeUnDayfhykEAzkdCYIoymi15TTFP2KgJI3pT+J0apFPOL8QXMHrsQMEdxWcvj96mbvbmCOuyZmrEv5FVJYnFGMWqc9SK13JFV4pQORTLh6ZnvSxSNJxRXDEOLUdCVEdSBWVlvEToPeTqMb1UhChlWK1vBOWm7hKnFOlspVEaZBI79qnxrkJ5MFtSXR1Cdx8jV+NitVlGQFSU7iuGoqEjFEXVt4B0rQoKPSKqHEUjdB/Q0Y420/C9iy4dWNhUHHRIUKrbvUGRJE9x/ahrkadtqMsdUas7aBVsl1uOu9LLVjQ55sAV7w98gpM42NF8SZCwY3FROKmxN27bJgUEhcmY2NCNW+n5UUysA0XSdaHMNAmZwaYtpER0pKl8DepIuVpMgymosBr/wCHV0OK8qpHETGDXUclslf40panNPkDpStTaQNBWCD5R080kdpigFXEgz2/aKrWgAAiZG89/lUCnB9T+1dEaQUNICZkkEbdoECjkcTO8HG1L7dU9Nu3pvRCbmdkgD1yT8qiimdo7IKuwMR6/pVtoxCATExP+fWq7VxERMFQ0nyQn0x7xRrTzYSSoSkYzImNgADWJC+DEkqJ2G52Htq7/wB6OTZtvPKWfM6gagpIgBJGBJAxM7kTnpS+3vlFIBT8eyYgJSNhA7neO2TTN10qRpKZ0gx+UAxj0+QTP61phxTl5E8NuwFeWzuHDqJU74oUDk+XQVBCkQSn2A60j5r5EZS2p+0S4hQlS2FFMaYkqRBO3aTj5ApnXfDcCnEplR0kHUExMKUVFRVAg7kyQdoIrR8e5pAZLVoyVKUkpLmgJEKHmgAAkn2jrW8x1eGu+C7lv+HzTrQfui6SQClpvTOkiQSSeozAiOp7awcRYZGg2t6htKdCShJaShHcaXJUuROqZyNszmeXOaS22lm7YUoJSEhWgHygYC0q3ASqY7dKC5hvIcCbdREwUgKcRJ3IU2CAFEyoEDcx0EFxtvIl031hxJBWVIRdaVK1JFzqgKgg+HBLh8qiYUI7EUo41YXDjwVKkJ/2qdCgZknUFxq9D/aguB8bbaQC+pSXF7S6owe48QlEHBglI7KJiirDiV344CtLzKiQVJlJT/tUg/CfQETvBFPx1zBsdy3zMly6LSY8NtBDhcTCisEJlSoyeme5xTHjDpt0oW0oAJc0qR/UFY0Abe3b7EMcMQkOC2cAfUpKlzBMTMFOI+X60Uq4ZQHEPaTrGvUpQgq2Gk9IgRWWf6XizfPPDmwlp5sEApAKSIIB+H6ZFYB+Qa3/ABiy12KXdZIMoIPTSskA5ORnPWsQ9aq16SINKTTL6k52EawZNEMAgGetR4jaFuCa9slKnUdqdR6SUxIjrW+1tWFmGifE8TKiFR5oyJGR0rHLtlthLy0KSknykpIBIziaLu0ouW0OLf0LW4UlGjAnYzORt0q8JfasYccr8ZSlKk4zJMnv6nemo5zZQRLgHQgbT3rKPcjXjU6UhwRnQc/+pzTXh3JiA1reSrUN0wZ+ZqrlI1mG2l4bz1blRylUiNJGfeiVX9q5/qW6FJVMygfbFJuG8jOIeQsW8I74Jz6TWuRychUmVj0n9qyylt3G2FxxmqyNxyNYOqBYU4yo/lPmT8pz96zfM/JFyxJCC4j+pAJ+ZG4r6DzDwY2lu4+kz4YkSfWP3rE8s/xIeZPh3MvNEnJ+NM9Qeo9DVSZXtnnML0yNo6QKLFwZnoa1XF7e1vFLWyQlQO4xPqR1rJ3Vi40cpJT36VFjHLCzn0lcEFMpoS1USajmcd6Y2CUhYnY/rU6ZhHUK7V1q8qYmruJcR0unTsKip0LAITCqrRLq9rkao2rqz4MHxMg/zU4zB9fXO9DtthfUDsDtn1+tQtgggBUzPrsdvvV9mxqwCJSSIJie0dO9a9ReLxKFJUIEdjuCO0jGc/WiFsQfKSU4PYwcz8tjQaWF6wkpJWdh+wimT7awBgBachPX1EftU3lNHcPtiSEqPl3J6+k95MVbcFCloA940qUJIAGAOwB+fSutb1IbKkjcAEE7Edu4yPtVVw35BoVpM77fUnbHrWWhDFPEN0KVp0wAv4T/AMcme8HpUbZ1epfmlaUqIiYGNxO/vSQ6nE6TJIzJMz6T9Y/7ozhl0oRgqIgYyYJEgjrVzHVOTlFu/Dika0gkidtoxGfStYm9YX4ahAMEeaBBBG2B+YJ/9RECZrf4K2VoUABp6R+tU8UsU6dQGQMV0yqox1xtxxDqlJGkgq8wB8oJkECT8WkgmNNJefX7YhAZBLiIgiSIiCmTM94PY96zNhbOLW4VTASr9Y/SfrTflzh5KvPO0Ge6Tg/MEH5mq6AewuEuszdJkJO8GQTifn1+u++m5c4i15kMyAlOnUQCcZCTMhQ9DI7b1c7wVt1GkiCcEDHWp2fCG7caWlQrUJBIkjbrv0qLVRPl1greWt1rSqPLjyqH+wqMtnbyklPaKbXSzdWrwQlAUmUqS62rI3hW0f8AITSOw5ubU+3boGsmfNBIn29cT2+Va5+G2HHDAGk4PSB1nf7Vld75XxpjXmtXC25BSErggnYTG5ORmArtE96e8N4C28w2pWjxVIHlWndScEiCDn0PrSRtxT9pbpbSU/zDrACY0kkHYxGdozVl6hx+0loFLlo5gDJ0jt19PYU78HIV8xcpBY1NE6gYWgqGD6A+aPes2phbDuhxGQR5TsZ9exr6bwFKLx4uBRbdCQl5IVhQIwodqUu8m3Dz5tngfCTPhuHJ09AFdfaiftFwnoLzVwvx1Ntp0BaBLh8RRSlIAAE5AknAHSlHGOVkWiApSku60jwylwCFg+by7qTGAabcbc4hwxKUsuq0IEFRCSTmAII2GI7Up/8AyI8sKDrLC3FJ0hxbcmMzCZ0jfoK12WrtobbmFeU9Pfb0q1PF3UZ1FQORIn3SCMECsVYXZHvEZ+lGi6UnSEmTkkfrNYe3Xxp9M5e5rUSQQop7jI/6puvmllU/zEgjNfIrbjCkK0tAAxqUokkREx6VQ5cIJmFFRnciI9quW6Y3Gbbjj3Pjam3GlaSFApIIMV8qGPWvX3NboE7mqV3Ak5mCavFOYnh114bgP26Gtnb8XYIGqPNiB3/asNaXzQdSXQvQMnRE+m+N60R4uy+7rS0loD4RGT6mMTVWS9pmVx6PByqy5tCVdIOD7il3EeUnGU6lDWjuncepHauZ4kpKgAZ6Cf70/a5q0jS5CVf0qP3HcVz3eN038ccptknuF260SlQ6d/1oL8Jp+EyPXepcSuP5pLSBpJJEHvVaLd0kJhIKtpUNzW/FjnuHKRuj2rqirh7owoweorqnwxHiXXbiScb9cH5eoq/gIBUtCgIUCUk/1DpPSR+gq6/dV/8AyWof1J2P0iqGHiFeZcqHQNpnvMxNZ3pnyKds3HET4YQOhCwqI7//AGrWHNKAVwdoIORHUdaVOXZcIUSdIxBPTtP7Ve8PzDKQNvXv9Y+9RZ6IQ3GNMjUScpI22iJlM56bUVwxKlrKSNSUzqI2n0zn59qA4UDq1zjAAyB3iacscMUUEJWQkzMDvvkb/OjVPSpNksKKkaloH5gCUj5kbeoNO2ItULdUiSU4gyO4jp86GseG+H5VQodFpKkn2UAR9aKetwppTYJiDAmf12zSku/0rGewF/xF9taXYlkpBgdCRmY9ZohrmhpxBOx2g7mPToNqhy7xQeH+HdSAQY0n9fQUQrkdlRKtp2jH1rqgrN3/ABkJ1pTvKE4/5FSh9gKZ2PMKEkpPVIWD2IwofSquI8Cat1on8ytOek9ava5cZdKUzkgHH0P6VQCXfO5DkDzCRAGIIP8AamXC+FOXFz+IdlKVfCBucT8uhz1ppb8lWyIURt3q13iRZcUSQEaITPTpMepgfKpv6ODOAcnsW7ilo8y1ZE/lCsgD+9W81caNrbaVrC1qwJG/oYrFXH8TVoKEtJEJwZHxZII32wNts19EHCrbiNu2683BgEScjuJ/z9az1Zd1W/hmVI8NphtAha23FqAnqhSkgbdc/SlXB+OvIbwo+J4Z3gyUHV5p3lJjNby5DPjDKR4TXlMiBJ0/pivmtuoAlS58rhb98QQT1BxvSnPa215ct0PE3rKtCigpcbT0V6RVvLPOrjrTyXMuIClIMDKR39RS3+G0oeuWDgD/AOfpFGcCsm0LIUrSsLdbHrqyJ3pXXswVuXrloG4WEhxUtL30k/kUP6TtS/j/APDi4SkvJSnAkpSc+pCY/SiWLgvMrswdL7a1RBEKAOQZ+tP7rirjtuWUuFq4t9JVPVP9QncU+R0+Sl0pgkQD1rlXuDifnkV9FvkFTibW7ZZIfHlebTpOroojvWI5j5GubVRkSnovMEd5/beicq2X2t+pLZE4WZPsMRUHb4/eaXq8uBn1/tXhQema1nDLK7o5t3SlS/zKlKc991R7Y+dBa6km1X1G/eorZMgSM+tHRVWtVX2t+tAhJoYq6V4BT2RwriyvKoSFD6VTccSU6oKWZIET6UGhzp0rlNxsft9qJJOTtt4XKuD3oizvRrST0IpYVHqCK8DuapLZO8YaJJ0/c11ZtPEV9k/SurPwjX/o1V+TlK21JWnfEj3SoYpFcmVYxjf39YpnasJuj/KU6VAbEqVpG2VAEBM9ZpUu2Wy4pDsykqTBOQrBEjt61nYws9iBaawEgQOhjHfP3oWZhOT3jcR0oo8WKArSfOYAgYwI1GaFZJCgMhW+rfPepGtQzYdXIQNKB0mc+hkQQfSnNspSEzAOmQR2np6jahuF6yIUAFKGDAII226HHWjrXh69cpOBie57R296mzjg/H4HWb6nCJSAn23ovibiW2VqQ2EqCehP1rrUFJiP7UXcNBaCTmASR7ZoxwnbSY8MxxuzDoDrXxojXHtPucVbwnmMlCtaSlSQVCQYgDc1fw7iTflWn4XFAKH9JOJPc7Vpri2YcBZVA1CSNjHT9K6cWdZTwWr3QCuSklWPTpXJ4D+GcLyl/wApIg+g3n60NbWKEvhu0UCESVkn4icYPajrO3uXbwtughgjMjyny7Z7wavRbAv8zlxD3hpUspgJHuN47TSyw5Uvr1JUs6B01SJ9I7V9M4bwO0YUrwkpCoAMHoata4gkkhJBKCQQN5Hp9B86m8HGW5Z/hQhopXcK1kZgfDIPXvWzvVJVNu0dKgmZjCegz0Pb2rHOc6vLufAtEa85naN59I6GmHOPMLlqlJbSNah5lHG3eP19vaou7VE/H+AKtLN3W6VLWoAZxEyMHac7f/ZXXABcWTRZ0hwkOlOqCZ+I5zIo7jTT1/w1lSU+dUFWwMCYM7Gs1bXiv/IoGuQ2dA6DSEwcD1mp5vtpGrsOY2bZpLygC6RoWBudBj9qp4hwVbl0zc24ll3S4qMQofvFZLjMFpCgJbDq0nB9wRJr6Jy1cpZs2W1qErkI9ZyBRZrkPeI29qyVXiRKzsfXbagLF1m4Ju3T4epJZcBGAZwZPTNZzidwtFoUrSfJcHJnHXrRbCPxDF0lmSCEK0759Io0BCWXU3jVu+CptP8AougbRsZ+xFEXHFbli7e1/wA1jGtswfKfzJnaiWObEWtsy1cIXq0gEjOmMSZpdzMH7fTdNkuIKYXiQU9FEfOkHc1cJsUMM+EhQLmUL6Qcwr0rOXHD/wAPEaSrqkgSPcfvWislm+4cfCbAdZVISkmD18oO3tUrbljx2td42pBEaXUkkgdQpPaqnCdRib3mdYMaRIxkCkjl1rJKgCT/AJ0r6hxvhdmpabdkN+IEjBHlc9NQ+FVYG+5dPjllCVJV0Sree3r71cy2VhC+gTI2qIXVrtotJIUCIwfeqSBVJ2uQJqZEbn6UODVnh0rRLHLdJya5NTSwRk0W2wkilsvKBQmuonwBXUvKDyfSQg3LSUsXDCfGcQHgG/DMoStxIUUqMpUqU4AzHqKzHPiQm8eKkoSsrEpQpSgPIhU+YA5nr69q1vHGVW6VNBi3QHE6U3DSdszqCfimD3+tfOTbJJVrWTC4WcnEQDG+/rUX4pGNtwrxPDeypoKbDqlQlIONaZ64zjuOteMNpRcL0/CFEJ/MIPSeoiilWZbtVQ9LQWAiBEqImdBVIMbnOIFMuT0hsBSmlEgiFpzAViSOoiYO/wClTSgdm4lYQFGDgnYQOnetJavlIACEwOgP+TWsvOSrZTA8NsAxII3JOZJ61lUcL0r0gkKyPl3pWZS8tJaNZIPQir2yBI70KUKT0oZV571TQn4FYaH3Erw1qOie/wD0K0yeFtvuBQJSWipJ3EpIxPpOaznELBbq9KJBVBA+yvqK11paJQoqBlRSlKoPVPX3rbHphWfseS/wzxeCtQ8xj5Y/amnCbhd5auJEoWQpE9lZE/SvXbxYBSogFWoJ+Qx+tH8IPhJHiKGpZGNs6QI+x+tURJb/AMP3ksuKD03CshWY6GPnAzVPJ/IdyxcKdfUMgggKJyTMn6fetxf8STbtLdcPlQmTWC4j/FtQdUhpsHCdO8z1+5H/AKnvT0Gn4xxG3skqUEIDhyIABJOYJG0wr5g0jsbpvi7DiHPIWlBQVpnBnB9YxIiftRXGeU3eIMtOSGnY8wMxpOSCBOQc/WnXAuUGrRjwtXmWfMsYKj71Nhyltw8LRAAkIOhtCc/+wGf+47753iHKjds29cSVLUDpnoVnJ+U0Rx+9NxeJZBGlk6spEp07+bcAwMe3yzj3NTz6FtrgpSuZ6wDgT1+YrK42Xj+tZeD/AJLQzcNKYdTIGlQ33iJ95rznqwX4zRZjS0mRByCM7V5ye83bqZCwdbw3Pc5EH1oHnwOt3w0z50jSR1/2mN80ezay34i1dJLT7flW2lZJ2nbPareHcCat0LNqRMiSVTAoFxtLjK2o0upYHmScjHwnY1n/AOHrTqXlg6tC2yDnGNv3pa4Bvzjw8PBFyk60JBQ7p3EdY9KAXzUu0U02tPiMKSAfVPdJ7xuDQ/LfHk2jzts6FKQ4spI6icT6iO1Ecy8LdQ+GG29bLiZbkSEq9FdKegZjjCba4QlkDwnk6sDbEgj+1LXOerkuJVADYVpUE/CodyFbGm/AuXClhCnU6XkBQAJ+3astwxTSkrZdlKi4eg3n7VO4ejLiTDS7xSRpR4jYKVDHm3B9DWm5euR4PiXTSfHakBZAlQGxB61kecOCqcS27bKCg2NCoInH6005YuWihu3fWVPAlSQDPyNO9AvQ5a8UdWgp/DvmdKhBSuP6knr7Un4n/Ci5SlahoJTsEn4h6DofSrE2jaOIqStRZIXKI95j0phb8+ufjFNuOfyVHSMDB2BneqvlPxTqXt86TblKilQII3BFXpRAntT66ttVwpl4wsq8jnvtPcVVxXl1xlO6Vp2JSZj3HSlWVxpEHirer2welVFuIptwq4AWlRSD6UVJYSrtXtNrwArUdMSa6jcNoeK8YglK1FwICihBTo0lRyg5OBgwPbFZULlapzrxOOv6EGD860d86C0rwk+Z7C1FIESfhSOgIgfKaypUoSMhSTEe3cVFitCLlJlImPKnG4yOn6V9A5DHiICQ40hYwYUoOGMiUkaFp7A5HesWm3QFt6zqGhKlaTEqKciehScH/jWi4FeJZAbctpkgpW4otAJJ3JIyntRvSZw33EeLuWxCvCUttI/meGMScyEEyB3il1/ZoWBctOagsTI29o9NqBDvEEELQwFskSEBwqweszO1F8McSsKSGXLfV8TZT5Z/qSY+oo8t8Vc7BHiGCkwex2oTxAJkVcLIpWU4PyqL9pRpppdYPSZHT/M0uvn3GLjxRKm19P6e595ptaOoCCDuaj+KmJGCYj9TW2HTLKaCcfvFJShYT5RB9RP+femrKFullSVhIBkjTJMevQDb3NAcU4q2jSF/nMge3/cCmHCbjymBkYA9tv3NWk64jw9L7K2VQQoEH0nr8qy3D+VbOwhazqcn41+8eUdMxRvL/NQfK0IQfKqJ77yr/uocy8pru3Wl64AgKz0B1QkdyYE0wanjC3GNdqA4dt/v7jFX8v2twlCjdLCioyE48noFdas4VYN27YQ0ISn/ACfrmsrzf/EANhTTc+INlAiMGCD37fToaYW8wcFRalTzZUXHZRmSADkjA/f2r55ZWrjZ1rSQ2DKvUA+u++1fQOBcdW4w2LnK3FEo7gdJ/Taazji3HV3SZ1NtrlSSEzA2AO/5ax3y06gji1w0pthwnyoUCBGY9DvW8KmHUodUEqSAFIWf8kVkOGcEt75Daj5Qk7A7+h7Grf4jrTb2rbSJCVYEbQPel4+j2fN8C13SrhCx4bremAev9qynKHC7i3unVOBSW2wuQdj7TiOtS/hU68tDzRUS1GOwJ7VpeIc1MsrFq6TJASVe+M9/enoKuG8Es3V/jW/NPQ9FDfy9DVdnzUL1xTKD4LjZlKj+YA7R19qB5g5aNrYKDTpgK1mcYPTFfPLR5RfbM51DPzpaNvOcOb7izukowtBSCpOmM9Sk7iqbrllm5Um7SvQhwSRgEL/SnnOvKX4ppC0qAcQMEjf0OJpRzBw1wcNQ2SgKBE6cA0v8G2TW+60zcoOoeeQYwc/uKWWy9Gh4KOpJBgn99601/wAVDNqhq4bK9Qg5zA6g0Db8vW92R+Hc0BIlSDv8qcoaB3hablbd8CCjTKknJkdKyVywzcL8iktLKtjt8j0p/Yc1sMf/AKpB0Dylfqe47UOnkEhzxdaVtfEADkjeiXXf8PW+jm5Nl4Y8YpW6ykaiDnHbvWWXZqXdqS0ryuiRJgEEbZpUcrdUmdOQR1inHLnBV3PgqRMNqhRnYTNEnj7Fuye5sloWUEeYdKqWlSRsRWo4ugsXqpTqSTgnP0q1+yDq5AAB+X2orGzXTI/jVV1bJfKyZ6V1RuEz/wCJW3ImEqgjOQR29N6Xk+YZyFZJn6z9fpVpWMRnGe87n2HT5UNrlRz1+9HPs4aXTZQslR6wZM+Y949M/Ktrxh38Q2wlCgoqhEKEGdPwScg9CPh22mvnCLlUn8xUcj961HK7SHl+E86pBMlpQAICjuhSVYIjYHfNQJ8PpHLFqbdhKCtZTGErGUH8yArYgHanKVzSPhHD3W0aSoGPiQZLah0W0T5kT/SZAMjGCWTjWn4THoauVrAXGLQg6kiTSO6ZcIkfSta29IyKAubbPlGe1Vs2RtbdzVkGmYVp+LejvH0K8w+tKOO34UhRG4zHtmnKWUV3/C0PqSo40Rp9u/70dw24ShSgTvtWUsePHM7H/P8APaq3r9fipI2PT/PStGTc8F4ahnWtAguGT7D9qK4dxcuKcJEISopSe8bq9pEfKs8OOTpSDg4P9vrQPMPGFtsqS38SvKmPU9PUifrTLTTv80NLWphKwFzox0KgrPy01imeQLhVzre0+EFayQZkb4H7Ufyfy0Wf5rnneVkz+UTt6kAmafWPMIS6tl9QQfyTAlP9/wDPct4OMdxbjii+p1skItwUoySmT5RiIHXIo2zt1B1bqtSkvoSsHIkxJ9DBNC8ycICrhDFtjxSVKVmDnM9CB61ruOcJSptpLREsp0b7EpEYGOgqJeV3phL7iK03CG2PIdSZA7+v+Zr6JzBwNN6wGlnSsQpKo2PX+1ZzhXLqbZX4h8ys7en160q4l/EF38QgI2SrtuO30qtJbnl9u24eEsFYDi+p3P8A1Xz/APiPbOpuyVmUEShQHT+kx1Bozn66IuGXADsCMY71pOKctM36W3Fam1lImNvmO9Bo8LuHLvhYQtQ1rSUpPcjYH1xWT4FyTci5b8RvSkKk7RivonD+DN21uG5/0/MDMSd6yrv8R1KuUtNpBSVaZO4PtS0NnH8Srwt2stuaVSBg5I61kuXn1XNk+0pRKk+dOVT9q1nMzTT7ZYUsIWv4ZPX50ldbTwq0nCnV4wf8kUj2xvG3nFWzJcBJlQBO8DpTXkzgbnnfgpToIHqYo93jDFxZh1xAltW3TV/Y0hHOLoeQoeRsGCgfDHY0ubFFLVv4jxQpUKKokg7zX01jl5SGG2kvwpOSDMKB/LE1zXKFs45+KCoCgFBONM96xFxxZ03wUSZSrSM4gY6UrfPo/wAezKw5PWm7UFpPhHUNQ2g0+4Vxq0tXBao1bwVdJPemFvxRDiVaFBRTuJMivmiSXLnUkZ1z7ZqZvLs7rHpsedr8puUDBQBIxnO9AXXGQUyBFE88NiGlggyIJHcVjXrroTVzFlTJXMC5+L711LUqbjrXUcfCducYCU5yYxHTOQZoQmFGTsTXV1Zw57G8LZ1upSMEkd436kZHyra2fD2vF/DvtlK9MpWFAn6pwQNxIBEfKurqNCRquEJWhOlThMYnf6z3GabhKlQVbdIrq6qkaLk2xCgKJURt1FdXU7ABu7FDp0q6jBrDcf5bcZXOoFJ2/wDldXUobMXdqE4Bg7/Wg7a8g5M9P711dWkZ0W3xHSqegp40rWtCyYCQDPqevvv7Sa8rqcKm45wYbQr4iE4mNyfvWX4Dwp2/uTcPK8jZwepAJgADbvXV1GfEPGcm3NfFm2bVIYIGolIMEHHxZjvXnJXHVFpaV5IXJUcmNISAPkmva6lhNQ8lfOV464A0CNK9u8jNKuV+UypYU6fhPea6uq0t5xJ5oJAcTq0CRjbsR9Ky1vzW49dNoT5QlXyKexFdXUUmm5245ot/L8ShA/z61845XtFLeLp/Ln511dSNHj98t+5E9DAz+namfNdo+FMBcFEBKTPX1611dSpwv4vwpdtaJCjlaySAcYpQ8glpEJ3611dSxqq2vELlbPC0JJyrEjtWZ4CEK1FXxoSVJPTHeurqU6p3sTyO+oXRH9QMitDxHl4WxcuAqAQYEdTXV1K/kJ0QWVwt5CkkzpSpWfrShpgOKzXV1GTPLod/4dHrXldXVD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04" name="AutoShape 16" descr="data:image/jpeg;base64,/9j/4AAQSkZJRgABAQAAAQABAAD/2wCEAAkGBhMSERUUExQWFRUVGRgYGBgYFRccGhwaGhwdGBwXGBcYHCYeGhwjGhwXHy8gJCcpLCwsHB8xNTAqNSYrLCkBCQoKDgwOGg8PGiwkHyQsLCwpLCwsLCwsLCksLCwsLCwsLCwsLCwsLCwsLCwsLCwsLCksLCwsKSwsLCwsLCwsLP/AABEIALcBEwMBIgACEQEDEQH/xAAbAAACAwEBAQAAAAAAAAAAAAAEBQIDBgABB//EADsQAAEDAwIEBAQEBQQDAAMAAAECAxEABCESMQUGQVETImFxMoGRoRRCscEHI1LR8DNicuEVkvEXJEP/xAAYAQADAQEAAAAAAAAAAAAAAAAAAQIDBP/EACMRAQEAAgICAQUBAQAAAAAAAAABAhEhMRJBUQMiMmGBcRP/2gAMAwEAAhEDEQA/APnhsYSIMgnP9vQ1FxBA9syRBj32ijbZejyvNkBQiR17GO47iKgg5DavMiSNs95HvXHtGgLTJcUJ+EZn0z+9GKQBtt26UUq4ZCAkoUSc/GBJjrjtQ6rodsdv7GKN2+htNpmTIifamFkv+aJlX9ROwx1PtVdm7GQBH137etVOPlJPzx/fvWeVEMbu4ZJEKUBIwBkx/UZ+1cjjGhC/DELUTCiJPQY7AY+dT4Ly466nWUQ2oEhW5Gk7xQC+FEtrW2dQEoOQSjPxKSMgdjEZ3omG+1aDv8bcXq84WnbSrqe4G30pOviSSfO2fXSoj9ZotJIgJSkBOB5QT8yetRvp/OhIV/wAJ+Va4zXA0G8dojBWntIBH1EUOl5RNWv2igcoKZ6QR9Aa63t1TAEnt1PsOtayG91GvQZq5bZ6gj0Ij9ajpFAVBNMLNNCNtEmnnDeDuKSVpTKU7mfr7xie00W6gULa9/pVa7Sc0wfuAnHWlT9wdWNqwrO0faOJRsJJqt5wgxEVQi7AI71MvFRJNKWo2CvETkmrWmxp2oW9XmKgm4II7VetrFeEBCulMGiCO/pSlq4kKSdulSauD03FKwVO8txJKdhuK8s7otzGxq5oz61F4AUb9BB1OtBUN+1CuWsRJ3o1psnbFCuqldBwXw0pEpV1rrAkLKek1FCYO1FOMgQRsaz1qlo9YQkIMjPek10AaMtHyElJgg7UFdMFKoNTJq3kLkNwmRU3HSRUmFDTFSDiQM0t050VLImvK8eVKia6tCSbeTqLjhSVQcKWSZ9kzXpaMBaDIzv0jJGR9+xpeGY1GdsDfc/9VNl9SFJE4JE/pWlmujl0m+nU7qTPmg5nHpn2pjacJKskT7f94FUeO2CoyQZCUnTMdcA9c70wauDjUoqnMp/SMR06dKi5aO9oNEpcKDGjSYyCT64xVlzakJCh6A+8dTVrVuCdUk/IfrJoq5fCUlJCik7jUIxOYio3ulOa1XKfEFi3KHPgg6dP5YwZ/WsnzJyeoqVcWqyl0KhSASFZ/OjTnPVPrjtTNjmJtLaUrW78OyQkBPbrNGXVyhDehKVuurBII+IAeaUxOcfWKryuN3HThJZqsKl91pv+ZpStRhKkglwq6giJETJ2ImImtbw3lXwGxcpS6p1I1LS6glzrAbbQoAqV/uUdOOswTZ8YZCCpaSXRqBUBqQFSVfzFmZ0AgnookRqmocEYYad8L8SUOqU0SoOS9cLKNZDoUDoRmAn1yTIq8rdDHHGUsvnQp15sqMqdQkJ1LUpsqTKFOBWFkrIB3gBeTArQWdg6ssv24CEt+RaXEOJ1JT8RbTKtKFdAUzioI4CyXy9pW2ppZccDkwAT4qykowvbGTuQe1U8UFrctLh5S7UINyXfFWXmHJITpSrJQrzDT0IO2KjdrTUjJc4N2y7hLtvclZdlRkFSQQqNE/EFBP5FDaMiYorjvAWmlNeGvxPFTqShMknG4O5SYMdd+1a4i0VaaHHrd51HhhbjqNJXgrSdYzJbBhWfhMzkVC+uUtXIb8EobKVOIcQEr16vM5EjyrmVYOYJq/OxHjKxvCOW7l8eIf5LOoJBI8yj/sHTtq74zmvrHA7BLLJTCdjjf1Ez8RnJPek3EkM+ElaXYRIgEmMdI3+lW2fNbaG/9X20pH2kE/apudz5FkwjCc02yjcKUoEFXpj5UpbtAVQTFafmPjofV/qawJxABEdY679I9hmsvdDBI+VVtx27DXFvpJzXrUkVW00SqD2mr2ndKgIp6FVPWwAk70ucVmm14klX+2ld0mDTgxVodgE9autnQRnehAiavs0gmKdXRlqshWaueIJql1JTvUVJJEio0kRbrod2dXsalauEGiE/GZGDS6HSoO5BGCaZAGIUPnSy4T1opm7wJM1OWOyGAFImpKvdcA7jrUm7lKhnagHVpBMdKjHni9gxt7fOKquRJKRXtlejtXXLoSqe9KdnKgmzAFdXn4onNdVckWtXKfiVkJO3UkjAqtXEmyDKcySBiB7de30rk2gCSZn3FC4Tt/fet/GVRq9p0ggQRE9R0yJqdrchBECSTk9cGYH2oJq4UUlMTnfoKb2VpOn0mfrUWJ2doWhYJSClXUdD7etL75wFI9ZH6VY46FJUEndQMxG3b6VB5qVIEpjcgKB2rHWqc7G8EkupSDGrGZ/Qda0jd42i6AM6/gUtROlCQAVBAG6yVIEnad8ZzqOJOtJUtpMhKVKO2IBOevajuW+avFuVJ8NsAqIClGJBSlSkjHmUtRk+gq8eZtv9OmHEuGtpQQgpKRkD4PL4qXFICCM4SPNuYE7TQKbVq5dW400GXm1SlaxIlR/1AAcxiO3ald9/DBbrji7YJKJUoIUdC0kyrw5KSle8BQPaYIp5yysp8JTo0KSwltQndSSU6vXFVlqTcrXHnixFPLj8JW1chRSYClq1JWFnU4lY22GlI6JmoqfYb8dhq32bUhTghKZVDgRJzlRB2xNalxKS0oQPNviJkbn/ADpWT49Y3DrTdpbt61PLK3FTEIBTiT8IyJPoBGYqcPuuqeXENLfl9jQ2hbiQnQ0h1KkghYbCiChRjQdaiqd8ARRfDkt29wWEqW804kqZBGpLSkgy2HekjYRiIrNcG5Edt3kJdcUkAz4bTipXGdMphKU9ySVQIAzTLmPjKWvEUi2Sh+ySHGymPDKHDpX8EYyZSeonvWuU9S7Zy+6v4dcpf8UISoBSfM0pEEKyk+Y75H6e1LOY2W2mEJSgpXMESdoyTPrFaDg/GWn2m3ilKFOJSAf9ygSU4yPMk5O+Kz3OHFyvSggSkA6vf7jEY/Ss9ei+pftYd8QqaqUvViirpoFJJ36UAyMetadOWRL8UULJPahvxSiZ6Vc82Ccmh/BzinFUV+IJFVlOogHaq5jFSaQSYFT0Si5Z0kxVbWM0xKcZ3FCrZzTlVsYXfETjpUSkhGN6jaqERtVjj/SpKuS4Ig714l/zZ2rxLROYrzwcwd6LD0veeEQKrt7Qk52qu4YKYNGWL2aOkuuElG1UNLC/emFzBEUntGyHKXYPmrApTP2oPw9autM272IO/eiFutlMxBqOZRCwNgYmuqlwZMV1UoItlSzggkY0jeT+aOooe/tSmIOpJkY2kb561O4QSkOJGCoJJHQq6K7df8FEcUvkkI8PA0FMZgd8TA2BkRvW8ggBhxRIA3PXqZzTSydKFKEKBE5B+UR0O1KrVKkQcSUahChIB2+cdPWm1vaKbIUPhV/uk+5xmoyOwcy4YKtGOpUrP2GPrUmLkFZg7JjMHczv6CqA7qxk1Qi4SkGEiZgAdfUk1imHyeFqW04Uah5FCTgEEZ96IRw9C7Rp10yBDhDI8+ophSVJ/wCJA6R86X8OvXSktknKTA7HcCp2ts0lKTcFxNwjzOFBlQjE6dsiB7RWn040wrVJ46kthbJWhTgUlpKm0JKoMKcSlI1QkbFRAJKR1mhuGPSoFGUhOnoNsYP3+dVhvSlwqU4oIHhhxY8qEJgFYKQMlKiskTGRPlqvh/M3DtMB9SIndpQBntpn7xtR476jo8tdmj16cpiBv9v71Bm+CVNXCVhKEAocVE+UkSSQe2fSPquuuZOHzH4gkK3V4S4HvgH6A0z4KgQ4Er1tg6EFsFSQUzJlKfNJMkmRiMQZm42ej8tjXuKuhSkhBbKkkNOrKSFLyQjSTqBmRgkeXsRVPL/B1toeU4gOLdJcW3qwklMlpJMgyqcYABHzrfWldqfGLq0NDx23koladKioN6FDyqSmAFKAkE7EZo4jZXHhuqt7h/xXQlSAo6UoQoz4YSMIVG53+prSRnS7it4v8WbZDcLYWw82BErbBGpODuApUD37SaecwhLucKkhKc+YA4P0o08RdP8ANLSXLmzZQHonUvUUklBj4kpC57zjaKv40E3LAeUnDayfhykEAzkdCYIoymi15TTFP2KgJI3pT+J0apFPOL8QXMHrsQMEdxWcvj96mbvbmCOuyZmrEv5FVJYnFGMWqc9SK13JFV4pQORTLh6ZnvSxSNJxRXDEOLUdCVEdSBWVlvEToPeTqMb1UhChlWK1vBOWm7hKnFOlspVEaZBI79qnxrkJ5MFtSXR1Cdx8jV+NitVlGQFSU7iuGoqEjFEXVt4B0rQoKPSKqHEUjdB/Q0Y420/C9iy4dWNhUHHRIUKrbvUGRJE9x/ahrkadtqMsdUas7aBVsl1uOu9LLVjQ55sAV7w98gpM42NF8SZCwY3FROKmxN27bJgUEhcmY2NCNW+n5UUysA0XSdaHMNAmZwaYtpER0pKl8DepIuVpMgymosBr/wCHV0OK8qpHETGDXUclslf40panNPkDpStTaQNBWCD5R080kdpigFXEgz2/aKrWgAAiZG89/lUCnB9T+1dEaQUNICZkkEbdoECjkcTO8HG1L7dU9Nu3pvRCbmdkgD1yT8qiimdo7IKuwMR6/pVtoxCATExP+fWq7VxERMFQ0nyQn0x7xRrTzYSSoSkYzImNgADWJC+DEkqJ2G52Htq7/wB6OTZtvPKWfM6gagpIgBJGBJAxM7kTnpS+3vlFIBT8eyYgJSNhA7neO2TTN10qRpKZ0gx+UAxj0+QTP61phxTl5E8NuwFeWzuHDqJU74oUDk+XQVBCkQSn2A60j5r5EZS2p+0S4hQlS2FFMaYkqRBO3aTj5ApnXfDcCnEplR0kHUExMKUVFRVAg7kyQdoIrR8e5pAZLVoyVKUkpLmgJEKHmgAAkn2jrW8x1eGu+C7lv+HzTrQfui6SQClpvTOkiQSSeozAiOp7awcRYZGg2t6htKdCShJaShHcaXJUuROqZyNszmeXOaS22lm7YUoJSEhWgHygYC0q3ASqY7dKC5hvIcCbdREwUgKcRJ3IU2CAFEyoEDcx0EFxtvIl031hxJBWVIRdaVK1JFzqgKgg+HBLh8qiYUI7EUo41YXDjwVKkJ/2qdCgZknUFxq9D/aguB8bbaQC+pSXF7S6owe48QlEHBglI7KJiirDiV344CtLzKiQVJlJT/tUg/CfQETvBFPx1zBsdy3zMly6LSY8NtBDhcTCisEJlSoyeme5xTHjDpt0oW0oAJc0qR/UFY0Abe3b7EMcMQkOC2cAfUpKlzBMTMFOI+X60Uq4ZQHEPaTrGvUpQgq2Gk9IgRWWf6XizfPPDmwlp5sEApAKSIIB+H6ZFYB+Qa3/ABiy12KXdZIMoIPTSskA5ORnPWsQ9aq16SINKTTL6k52EawZNEMAgGetR4jaFuCa9slKnUdqdR6SUxIjrW+1tWFmGifE8TKiFR5oyJGR0rHLtlthLy0KSknykpIBIziaLu0ouW0OLf0LW4UlGjAnYzORt0q8JfasYccr8ZSlKk4zJMnv6nemo5zZQRLgHQgbT3rKPcjXjU6UhwRnQc/+pzTXh3JiA1reSrUN0wZ+ZqrlI1mG2l4bz1blRylUiNJGfeiVX9q5/qW6FJVMygfbFJuG8jOIeQsW8I74Jz6TWuRychUmVj0n9qyylt3G2FxxmqyNxyNYOqBYU4yo/lPmT8pz96zfM/JFyxJCC4j+pAJ+ZG4r6DzDwY2lu4+kz4YkSfWP3rE8s/xIeZPh3MvNEnJ+NM9Qeo9DVSZXtnnML0yNo6QKLFwZnoa1XF7e1vFLWyQlQO4xPqR1rJ3Vi40cpJT36VFjHLCzn0lcEFMpoS1USajmcd6Y2CUhYnY/rU6ZhHUK7V1q8qYmruJcR0unTsKip0LAITCqrRLq9rkao2rqz4MHxMg/zU4zB9fXO9DtthfUDsDtn1+tQtgggBUzPrsdvvV9mxqwCJSSIJie0dO9a9ReLxKFJUIEdjuCO0jGc/WiFsQfKSU4PYwcz8tjQaWF6wkpJWdh+wimT7awBgBachPX1EftU3lNHcPtiSEqPl3J6+k95MVbcFCloA940qUJIAGAOwB+fSutb1IbKkjcAEE7Edu4yPtVVw35BoVpM77fUnbHrWWhDFPEN0KVp0wAv4T/AMcme8HpUbZ1epfmlaUqIiYGNxO/vSQ6nE6TJIzJMz6T9Y/7ozhl0oRgqIgYyYJEgjrVzHVOTlFu/Dika0gkidtoxGfStYm9YX4ahAMEeaBBBG2B+YJ/9RECZrf4K2VoUABp6R+tU8UsU6dQGQMV0yqox1xtxxDqlJGkgq8wB8oJkECT8WkgmNNJefX7YhAZBLiIgiSIiCmTM94PY96zNhbOLW4VTASr9Y/SfrTflzh5KvPO0Ge6Tg/MEH5mq6AewuEuszdJkJO8GQTifn1+u++m5c4i15kMyAlOnUQCcZCTMhQ9DI7b1c7wVt1GkiCcEDHWp2fCG7caWlQrUJBIkjbrv0qLVRPl1greWt1rSqPLjyqH+wqMtnbyklPaKbXSzdWrwQlAUmUqS62rI3hW0f8AITSOw5ubU+3boGsmfNBIn29cT2+Va5+G2HHDAGk4PSB1nf7Vld75XxpjXmtXC25BSErggnYTG5ORmArtE96e8N4C28w2pWjxVIHlWndScEiCDn0PrSRtxT9pbpbSU/zDrACY0kkHYxGdozVl6hx+0loFLlo5gDJ0jt19PYU78HIV8xcpBY1NE6gYWgqGD6A+aPes2phbDuhxGQR5TsZ9exr6bwFKLx4uBRbdCQl5IVhQIwodqUu8m3Dz5tngfCTPhuHJ09AFdfaiftFwnoLzVwvx1Ntp0BaBLh8RRSlIAAE5AknAHSlHGOVkWiApSku60jwylwCFg+by7qTGAabcbc4hwxKUsuq0IEFRCSTmAII2GI7Up/8AyI8sKDrLC3FJ0hxbcmMzCZ0jfoK12WrtobbmFeU9Pfb0q1PF3UZ1FQORIn3SCMECsVYXZHvEZ+lGi6UnSEmTkkfrNYe3Xxp9M5e5rUSQQop7jI/6puvmllU/zEgjNfIrbjCkK0tAAxqUokkREx6VQ5cIJmFFRnciI9quW6Y3Gbbjj3Pjam3GlaSFApIIMV8qGPWvX3NboE7mqV3Ak5mCavFOYnh114bgP26Gtnb8XYIGqPNiB3/asNaXzQdSXQvQMnRE+m+N60R4uy+7rS0loD4RGT6mMTVWS9pmVx6PByqy5tCVdIOD7il3EeUnGU6lDWjuncepHauZ4kpKgAZ6Cf70/a5q0jS5CVf0qP3HcVz3eN038ccptknuF260SlQ6d/1oL8Jp+EyPXepcSuP5pLSBpJJEHvVaLd0kJhIKtpUNzW/FjnuHKRuj2rqirh7owoweorqnwxHiXXbiScb9cH5eoq/gIBUtCgIUCUk/1DpPSR+gq6/dV/8AyWof1J2P0iqGHiFeZcqHQNpnvMxNZ3pnyKds3HET4YQOhCwqI7//AGrWHNKAVwdoIORHUdaVOXZcIUSdIxBPTtP7Ve8PzDKQNvXv9Y+9RZ6IQ3GNMjUScpI22iJlM56bUVwxKlrKSNSUzqI2n0zn59qA4UDq1zjAAyB3iacscMUUEJWQkzMDvvkb/OjVPSpNksKKkaloH5gCUj5kbeoNO2ItULdUiSU4gyO4jp86GseG+H5VQodFpKkn2UAR9aKetwppTYJiDAmf12zSku/0rGewF/xF9taXYlkpBgdCRmY9ZohrmhpxBOx2g7mPToNqhy7xQeH+HdSAQY0n9fQUQrkdlRKtp2jH1rqgrN3/ABkJ1pTvKE4/5FSh9gKZ2PMKEkpPVIWD2IwofSquI8Cat1on8ytOek9ava5cZdKUzkgHH0P6VQCXfO5DkDzCRAGIIP8AamXC+FOXFz+IdlKVfCBucT8uhz1ppb8lWyIURt3q13iRZcUSQEaITPTpMepgfKpv6ODOAcnsW7ilo8y1ZE/lCsgD+9W81caNrbaVrC1qwJG/oYrFXH8TVoKEtJEJwZHxZII32wNts19EHCrbiNu2683BgEScjuJ/z9az1Zd1W/hmVI8NphtAha23FqAnqhSkgbdc/SlXB+OvIbwo+J4Z3gyUHV5p3lJjNby5DPjDKR4TXlMiBJ0/pivmtuoAlS58rhb98QQT1BxvSnPa215ct0PE3rKtCigpcbT0V6RVvLPOrjrTyXMuIClIMDKR39RS3+G0oeuWDgD/AOfpFGcCsm0LIUrSsLdbHrqyJ3pXXswVuXrloG4WEhxUtL30k/kUP6TtS/j/APDi4SkvJSnAkpSc+pCY/SiWLgvMrswdL7a1RBEKAOQZ+tP7rirjtuWUuFq4t9JVPVP9QncU+R0+Sl0pgkQD1rlXuDifnkV9FvkFTibW7ZZIfHlebTpOroojvWI5j5GubVRkSnovMEd5/beicq2X2t+pLZE4WZPsMRUHb4/eaXq8uBn1/tXhQema1nDLK7o5t3SlS/zKlKc991R7Y+dBa6km1X1G/eorZMgSM+tHRVWtVX2t+tAhJoYq6V4BT2RwriyvKoSFD6VTccSU6oKWZIET6UGhzp0rlNxsft9qJJOTtt4XKuD3oizvRrST0IpYVHqCK8DuapLZO8YaJJ0/c11ZtPEV9k/SurPwjX/o1V+TlK21JWnfEj3SoYpFcmVYxjf39YpnasJuj/KU6VAbEqVpG2VAEBM9ZpUu2Wy4pDsykqTBOQrBEjt61nYws9iBaawEgQOhjHfP3oWZhOT3jcR0oo8WKArSfOYAgYwI1GaFZJCgMhW+rfPepGtQzYdXIQNKB0mc+hkQQfSnNspSEzAOmQR2np6jahuF6yIUAFKGDAII226HHWjrXh69cpOBie57R296mzjg/H4HWb6nCJSAn23ovibiW2VqQ2EqCehP1rrUFJiP7UXcNBaCTmASR7ZoxwnbSY8MxxuzDoDrXxojXHtPucVbwnmMlCtaSlSQVCQYgDc1fw7iTflWn4XFAKH9JOJPc7Vpri2YcBZVA1CSNjHT9K6cWdZTwWr3QCuSklWPTpXJ4D+GcLyl/wApIg+g3n60NbWKEvhu0UCESVkn4icYPajrO3uXbwtughgjMjyny7Z7wavRbAv8zlxD3hpUspgJHuN47TSyw5Uvr1JUs6B01SJ9I7V9M4bwO0YUrwkpCoAMHoata4gkkhJBKCQQN5Hp9B86m8HGW5Z/hQhopXcK1kZgfDIPXvWzvVJVNu0dKgmZjCegz0Pb2rHOc6vLufAtEa85naN59I6GmHOPMLlqlJbSNah5lHG3eP19vaou7VE/H+AKtLN3W6VLWoAZxEyMHac7f/ZXXABcWTRZ0hwkOlOqCZ+I5zIo7jTT1/w1lSU+dUFWwMCYM7Gs1bXiv/IoGuQ2dA6DSEwcD1mp5vtpGrsOY2bZpLygC6RoWBudBj9qp4hwVbl0zc24ll3S4qMQofvFZLjMFpCgJbDq0nB9wRJr6Jy1cpZs2W1qErkI9ZyBRZrkPeI29qyVXiRKzsfXbagLF1m4Ju3T4epJZcBGAZwZPTNZzidwtFoUrSfJcHJnHXrRbCPxDF0lmSCEK0759Io0BCWXU3jVu+CptP8AougbRsZ+xFEXHFbli7e1/wA1jGtswfKfzJnaiWObEWtsy1cIXq0gEjOmMSZpdzMH7fTdNkuIKYXiQU9FEfOkHc1cJsUMM+EhQLmUL6Qcwr0rOXHD/wAPEaSrqkgSPcfvWislm+4cfCbAdZVISkmD18oO3tUrbljx2td42pBEaXUkkgdQpPaqnCdRib3mdYMaRIxkCkjl1rJKgCT/AJ0r6hxvhdmpabdkN+IEjBHlc9NQ+FVYG+5dPjllCVJV0Sree3r71cy2VhC+gTI2qIXVrtotJIUCIwfeqSBVJ2uQJqZEbn6UODVnh0rRLHLdJya5NTSwRk0W2wkilsvKBQmuonwBXUvKDyfSQg3LSUsXDCfGcQHgG/DMoStxIUUqMpUqU4AzHqKzHPiQm8eKkoSsrEpQpSgPIhU+YA5nr69q1vHGVW6VNBi3QHE6U3DSdszqCfimD3+tfOTbJJVrWTC4WcnEQDG+/rUX4pGNtwrxPDeypoKbDqlQlIONaZ64zjuOteMNpRcL0/CFEJ/MIPSeoiilWZbtVQ9LQWAiBEqImdBVIMbnOIFMuT0hsBSmlEgiFpzAViSOoiYO/wClTSgdm4lYQFGDgnYQOnetJavlIACEwOgP+TWsvOSrZTA8NsAxII3JOZJ61lUcL0r0gkKyPl3pWZS8tJaNZIPQir2yBI70KUKT0oZV571TQn4FYaH3Erw1qOie/wD0K0yeFtvuBQJSWipJ3EpIxPpOaznELBbq9KJBVBA+yvqK11paJQoqBlRSlKoPVPX3rbHphWfseS/wzxeCtQ8xj5Y/amnCbhd5auJEoWQpE9lZE/SvXbxYBSogFWoJ+Qx+tH8IPhJHiKGpZGNs6QI+x+tURJb/AMP3ksuKD03CshWY6GPnAzVPJ/IdyxcKdfUMgggKJyTMn6fetxf8STbtLdcPlQmTWC4j/FtQdUhpsHCdO8z1+5H/AKnvT0Gn4xxG3skqUEIDhyIABJOYJG0wr5g0jsbpvi7DiHPIWlBQVpnBnB9YxIiftRXGeU3eIMtOSGnY8wMxpOSCBOQc/WnXAuUGrRjwtXmWfMsYKj71Nhyltw8LRAAkIOhtCc/+wGf+47753iHKjds29cSVLUDpnoVnJ+U0Rx+9NxeJZBGlk6spEp07+bcAwMe3yzj3NTz6FtrgpSuZ6wDgT1+YrK42Xj+tZeD/AJLQzcNKYdTIGlQ33iJ95rznqwX4zRZjS0mRByCM7V5ye83bqZCwdbw3Pc5EH1oHnwOt3w0z50jSR1/2mN80ezay34i1dJLT7flW2lZJ2nbPareHcCat0LNqRMiSVTAoFxtLjK2o0upYHmScjHwnY1n/AOHrTqXlg6tC2yDnGNv3pa4Bvzjw8PBFyk60JBQ7p3EdY9KAXzUu0U02tPiMKSAfVPdJ7xuDQ/LfHk2jzts6FKQ4spI6icT6iO1Ecy8LdQ+GG29bLiZbkSEq9FdKegZjjCba4QlkDwnk6sDbEgj+1LXOerkuJVADYVpUE/CodyFbGm/AuXClhCnU6XkBQAJ+3astwxTSkrZdlKi4eg3n7VO4ejLiTDS7xSRpR4jYKVDHm3B9DWm5euR4PiXTSfHakBZAlQGxB61kecOCqcS27bKCg2NCoInH6005YuWihu3fWVPAlSQDPyNO9AvQ5a8UdWgp/DvmdKhBSuP6knr7Un4n/Ci5SlahoJTsEn4h6DofSrE2jaOIqStRZIXKI95j0phb8+ufjFNuOfyVHSMDB2BneqvlPxTqXt86TblKilQII3BFXpRAntT66ttVwpl4wsq8jnvtPcVVxXl1xlO6Vp2JSZj3HSlWVxpEHirer2welVFuIptwq4AWlRSD6UVJYSrtXtNrwArUdMSa6jcNoeK8YglK1FwICihBTo0lRyg5OBgwPbFZULlapzrxOOv6EGD860d86C0rwk+Z7C1FIESfhSOgIgfKaypUoSMhSTEe3cVFitCLlJlImPKnG4yOn6V9A5DHiICQ40hYwYUoOGMiUkaFp7A5HesWm3QFt6zqGhKlaTEqKciehScH/jWi4FeJZAbctpkgpW4otAJJ3JIyntRvSZw33EeLuWxCvCUttI/meGMScyEEyB3il1/ZoWBctOagsTI29o9NqBDvEEELQwFskSEBwqweszO1F8McSsKSGXLfV8TZT5Z/qSY+oo8t8Vc7BHiGCkwex2oTxAJkVcLIpWU4PyqL9pRpppdYPSZHT/M0uvn3GLjxRKm19P6e595ptaOoCCDuaj+KmJGCYj9TW2HTLKaCcfvFJShYT5RB9RP+femrKFullSVhIBkjTJMevQDb3NAcU4q2jSF/nMge3/cCmHCbjymBkYA9tv3NWk64jw9L7K2VQQoEH0nr8qy3D+VbOwhazqcn41+8eUdMxRvL/NQfK0IQfKqJ77yr/uocy8pru3Wl64AgKz0B1QkdyYE0wanjC3GNdqA4dt/v7jFX8v2twlCjdLCioyE48noFdas4VYN27YQ0ISn/ACfrmsrzf/EANhTTc+INlAiMGCD37fToaYW8wcFRalTzZUXHZRmSADkjA/f2r55ZWrjZ1rSQ2DKvUA+u++1fQOBcdW4w2LnK3FEo7gdJ/Taazji3HV3SZ1NtrlSSEzA2AO/5ax3y06gji1w0pthwnyoUCBGY9DvW8KmHUodUEqSAFIWf8kVkOGcEt75Daj5Qk7A7+h7Grf4jrTb2rbSJCVYEbQPel4+j2fN8C13SrhCx4bremAev9qynKHC7i3unVOBSW2wuQdj7TiOtS/hU68tDzRUS1GOwJ7VpeIc1MsrFq6TJASVe+M9/enoKuG8Es3V/jW/NPQ9FDfy9DVdnzUL1xTKD4LjZlKj+YA7R19qB5g5aNrYKDTpgK1mcYPTFfPLR5RfbM51DPzpaNvOcOb7izukowtBSCpOmM9Sk7iqbrllm5Um7SvQhwSRgEL/SnnOvKX4ppC0qAcQMEjf0OJpRzBw1wcNQ2SgKBE6cA0v8G2TW+60zcoOoeeQYwc/uKWWy9Gh4KOpJBgn99601/wAVDNqhq4bK9Qg5zA6g0Db8vW92R+Hc0BIlSDv8qcoaB3hablbd8CCjTKknJkdKyVywzcL8iktLKtjt8j0p/Yc1sMf/AKpB0Dylfqe47UOnkEhzxdaVtfEADkjeiXXf8PW+jm5Nl4Y8YpW6ykaiDnHbvWWXZqXdqS0ryuiRJgEEbZpUcrdUmdOQR1inHLnBV3PgqRMNqhRnYTNEnj7Fuye5sloWUEeYdKqWlSRsRWo4ugsXqpTqSTgnP0q1+yDq5AAB+X2orGzXTI/jVV1bJfKyZ6V1RuEz/wCJW3ImEqgjOQR29N6Xk+YZyFZJn6z9fpVpWMRnGe87n2HT5UNrlRz1+9HPs4aXTZQslR6wZM+Y949M/Ktrxh38Q2wlCgoqhEKEGdPwScg9CPh22mvnCLlUn8xUcj961HK7SHl+E86pBMlpQAICjuhSVYIjYHfNQJ8PpHLFqbdhKCtZTGErGUH8yArYgHanKVzSPhHD3W0aSoGPiQZLah0W0T5kT/SZAMjGCWTjWn4THoauVrAXGLQg6kiTSO6ZcIkfSta29IyKAubbPlGe1Vs2RtbdzVkGmYVp+LejvH0K8w+tKOO34UhRG4zHtmnKWUV3/C0PqSo40Rp9u/70dw24ShSgTvtWUsePHM7H/P8APaq3r9fipI2PT/PStGTc8F4ahnWtAguGT7D9qK4dxcuKcJEISopSe8bq9pEfKs8OOTpSDg4P9vrQPMPGFtsqS38SvKmPU9PUifrTLTTv80NLWphKwFzox0KgrPy01imeQLhVzre0+EFayQZkb4H7Ufyfy0Wf5rnneVkz+UTt6kAmafWPMIS6tl9QQfyTAlP9/wDPct4OMdxbjii+p1skItwUoySmT5RiIHXIo2zt1B1bqtSkvoSsHIkxJ9DBNC8ycICrhDFtjxSVKVmDnM9CB61ruOcJSptpLREsp0b7EpEYGOgqJeV3phL7iK03CG2PIdSZA7+v+Zr6JzBwNN6wGlnSsQpKo2PX+1ZzhXLqbZX4h8ys7en160q4l/EF38QgI2SrtuO30qtJbnl9u24eEsFYDi+p3P8A1Xz/APiPbOpuyVmUEShQHT+kx1Bozn66IuGXADsCMY71pOKctM36W3Fam1lImNvmO9Bo8LuHLvhYQtQ1rSUpPcjYH1xWT4FyTci5b8RvSkKk7RivonD+DN21uG5/0/MDMSd6yrv8R1KuUtNpBSVaZO4PtS0NnH8Srwt2stuaVSBg5I61kuXn1XNk+0pRKk+dOVT9q1nMzTT7ZYUsIWv4ZPX50ldbTwq0nCnV4wf8kUj2xvG3nFWzJcBJlQBO8DpTXkzgbnnfgpToIHqYo93jDFxZh1xAltW3TV/Y0hHOLoeQoeRsGCgfDHY0ubFFLVv4jxQpUKKokg7zX01jl5SGG2kvwpOSDMKB/LE1zXKFs45+KCoCgFBONM96xFxxZ03wUSZSrSM4gY6UrfPo/wAezKw5PWm7UFpPhHUNQ2g0+4Vxq0tXBao1bwVdJPemFvxRDiVaFBRTuJMivmiSXLnUkZ1z7ZqZvLs7rHpsedr8puUDBQBIxnO9AXXGQUyBFE88NiGlggyIJHcVjXrroTVzFlTJXMC5+L711LUqbjrXUcfCducYCU5yYxHTOQZoQmFGTsTXV1Zw57G8LZ1upSMEkd436kZHyra2fD2vF/DvtlK9MpWFAn6pwQNxIBEfKurqNCRquEJWhOlThMYnf6z3GabhKlQVbdIrq6qkaLk2xCgKJURt1FdXU7ABu7FDp0q6jBrDcf5bcZXOoFJ2/wDldXUobMXdqE4Bg7/Wg7a8g5M9P711dWkZ0W3xHSqegp40rWtCyYCQDPqevvv7Sa8rqcKm45wYbQr4iE4mNyfvWX4Dwp2/uTcPK8jZwepAJgADbvXV1GfEPGcm3NfFm2bVIYIGolIMEHHxZjvXnJXHVFpaV5IXJUcmNISAPkmva6lhNQ8lfOV464A0CNK9u8jNKuV+UypYU6fhPea6uq0t5xJ5oJAcTq0CRjbsR9Ky1vzW49dNoT5QlXyKexFdXUUmm5245ot/L8ShA/z61845XtFLeLp/Ln511dSNHj98t+5E9DAz+namfNdo+FMBcFEBKTPX1611dSpwv4vwpdtaJCjlaySAcYpQ8glpEJ3611dSxqq2vELlbPC0JJyrEjtWZ4CEK1FXxoSVJPTHeurqU6p3sTyO+oXRH9QMitDxHl4WxcuAqAQYEdTXV1K/kJ0QWVwt5CkkzpSpWfrShpgOKzXV1GTPLod/4dHrXldXVD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306" name="Picture 18" descr="http://farm8.staticflickr.com/7124/7554078608_73d744c4ba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7346" y="2708920"/>
            <a:ext cx="1886822" cy="1258864"/>
          </a:xfrm>
          <a:prstGeom prst="rect">
            <a:avLst/>
          </a:prstGeom>
          <a:noFill/>
        </p:spPr>
      </p:pic>
      <p:pic>
        <p:nvPicPr>
          <p:cNvPr id="12308" name="Picture 20" descr="http://img40.imageshack.us/img40/5527/lemurien3n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708920"/>
            <a:ext cx="1909986" cy="1273324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4499992" y="220486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La roseraie 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732240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</a:t>
            </a:r>
            <a:r>
              <a:rPr lang="fr-FR" sz="1200" dirty="0" smtClean="0">
                <a:solidFill>
                  <a:schemeClr val="accent1"/>
                </a:solidFill>
              </a:rPr>
              <a:t>Une girafe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139952" y="4005064"/>
            <a:ext cx="20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    Une panthère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732240" y="400506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       Un lémurien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3528" y="3068960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          Quelques loisirs :</a:t>
            </a: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12310" name="Picture 22" descr="http://dvalot.free.fr/pictures/maneges/Manege_DSD_3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410998"/>
            <a:ext cx="1944216" cy="1458162"/>
          </a:xfrm>
          <a:prstGeom prst="rect">
            <a:avLst/>
          </a:prstGeom>
          <a:noFill/>
        </p:spPr>
      </p:pic>
      <p:pic>
        <p:nvPicPr>
          <p:cNvPr id="1028" name="Picture 4" descr="http://www.infos-foot.net/wp-content/uploads/2009/10/lfp-guignol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770" y="4941168"/>
            <a:ext cx="2129990" cy="1632992"/>
          </a:xfrm>
          <a:prstGeom prst="rect">
            <a:avLst/>
          </a:prstGeom>
          <a:noFill/>
        </p:spPr>
      </p:pic>
      <p:pic>
        <p:nvPicPr>
          <p:cNvPr id="1030" name="Picture 6" descr="http://i39.servimg.com/u/f39/11/09/93/83/dscf94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869160"/>
            <a:ext cx="2063552" cy="1547664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5333222" y="441707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Photos d’intérieur des serres:</a:t>
            </a: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1032" name="Picture 8" descr="http://p8.storage.canalblog.com/80/93/281925/155386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869160"/>
            <a:ext cx="2304256" cy="1532331"/>
          </a:xfrm>
          <a:prstGeom prst="rect">
            <a:avLst/>
          </a:prstGeom>
          <a:noFill/>
        </p:spPr>
      </p:pic>
      <p:pic>
        <p:nvPicPr>
          <p:cNvPr id="1026" name="Picture 2" descr="http://www.lyon-photos.com/images/diaporama/1/31/moyennes/roseraie3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34" y="745022"/>
            <a:ext cx="2062886" cy="12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96136" y="908720"/>
            <a:ext cx="2928958" cy="164307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tx1">
                    <a:lumMod val="85000"/>
                  </a:schemeClr>
                </a:solidFill>
              </a:rPr>
              <a:t>Il y a des nombreux moyen de transports à Lyon: métro, bus, train, tramway vélo’v, avion, taxi, voiture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0"/>
            <a:ext cx="6590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transports de Lyon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Plan métro et bus L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3071834" cy="2592418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SrgrNDZmoUDsmKsdWdPw2fS662vm9Z2M7b-N8t25RazyHpQM6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229200"/>
            <a:ext cx="2581408" cy="1357322"/>
          </a:xfrm>
          <a:prstGeom prst="rect">
            <a:avLst/>
          </a:prstGeom>
          <a:noFill/>
        </p:spPr>
      </p:pic>
      <p:pic>
        <p:nvPicPr>
          <p:cNvPr id="1032" name="Picture 8" descr="http://t3.gstatic.com/images?q=tbn:ANd9GcQcr_1OUNwHvSCziaxgfDZNiGHjgLvfarI3uhheYfHj_4VfEhC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17032"/>
            <a:ext cx="2619375" cy="1314448"/>
          </a:xfrm>
          <a:prstGeom prst="rect">
            <a:avLst/>
          </a:prstGeom>
          <a:noFill/>
        </p:spPr>
      </p:pic>
      <p:pic>
        <p:nvPicPr>
          <p:cNvPr id="1034" name="Picture 10" descr="http://t1.gstatic.com/images?q=tbn:ANd9GcTM-vm27ykpeb832vdQHAswKOInUredYD7rnkeIGrx3wji7J1k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941168"/>
            <a:ext cx="1714512" cy="1743076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hAPDw0PDw8PDQ8PDQwPDQ8NDQ8NDw0NFBAVFBQQFBIXHDIeFxkjGRQUHy8gIycpLCwtFR49NTAqNycrLCkBCQoKDgwOFA8PFykcFBwpKSkpKSkpKSkpLCksKSksKSkpKSkpKSkpKSkpKTUpKSkpKSkpKSwpKSkpLCksKSkpKf/AABEIAKsBJgMBIgACEQEDEQH/xAAcAAACAgMBAQAAAAAAAAAAAAAAAQIDBAUGBwj/xAA/EAABBAECAwUGBAQCCwEAAAABAAIDERIEIQUxQQYTIlFhBzJxgZGhI1JysRRCktFiwSQzQ1NzhJOisuLxFf/EABkBAQEBAQEBAAAAAAAAAAAAAAABAgMEBf/EAB0RAQEBAAIDAQEAAAAAAAAAAAARAQIhAxIxUQT/2gAMAwEAAhEDEQA/APSgmik6XOtBCEJUCEIVWBFIQlQIQhAk0k0AhCECQmhEJCaEUkJoQCEk0QJJoQJNCEUIpCEQIpCEUUikIQFIpCEAUqTQgVIQmgSdpJrChFoSQNCSaoaSEkEkUki0DpJCLQNFJWi0DpCVotAUikWi0BSKRaLSgpFItO0oVIpFotKBCLRaUCaVotA6RSVpoBFJWi0DpFJItA6QEkIGhJCASStFrDSSErRaBoStFpQ0JWhA0JJq0CEJJSGhJCUhoQklIaEISkCEISkFIpCEpAikISkCEISkCaSEpDQkhKQ0JWi0oaErQSpSGhJCUNJCEorKFG0WoqSLSyRkglaFG0WglaLUbWh7VdsoOGtjMzZHukEhjbGG04sFkFxO3MfVXM3esTenQWi1pOy3amLiMLpY2ujcyR0ckbzbmEHY31BA2PoR0W6tNzc2afTtFqNoUVK08lBO0ErRajaEEskWo2i0ErRaikgnaLUEWgnaMlBCCeSLULRaCdotQtAVE7RaqfM1vNzR8XAKk8Si/OPlZSbqMu0WsZmujPJ4+e37q4PBSbgnaLULRkoqdotQyTtBK0KFoQQRarzRkjSxFqvNGSCy0Wq80ZILMlxHtZ0zTo4pnNy7mdw+DZYnMo+hcGfZdlktT2t0om0OrYRlULpAOfijIkH/AIrfj2cs1nllzXlHZrta/SapszYyYXWydoG743z+8B1cCQR6+hK9vima9rXNIc1wDmuBsOaRYI+S+d4NdI6hGygTH0/xRX8vFv6Feh+zDtBIG/wOo/K6TTOJ33e4vhPw3cPQn0Xr/o8ftntne44ePlOtekWjJVZIyXhelbkjJVZJ5ILMkWqskZILbRkqsk8kRZkjJVZKD9U0c3D62rBkZIyWA/iTRyDnfZUv4m7+VoHxJK1nDklxtc0nSAczXxNLSSayQ3biB1rwhYsmpYDGHPBMpIj3yzNXsfKt75LWeP8AdZ9m9k4jG3+cE9Kt2/yWsk7YacHEOsgOJIvAACz4gK2C0Wra2Z2oJ7wt0wILGVT3YZn4uFADbauvSqPhLcdK5unDnPfGZjKTL3TMS7zbfOrrryK3nDintrodNx50rcmEY2Rl3bm5V1Ad09VVqtc8Nc573kNaSQOoAugBzKxIIXtlf4mN04ijZDEwAYuHvE7beXNGuDcXu/mpm+5oZC9vha1kz5jNVwamV0jGugEbXZ+Izte8ULstaKrkLDjzVXafi50eklnaGl7cGxh94mRzgBdHys/JZZkqSKzf4cwuutx/2Ktkmb4Q4tFnwh1WSPIFWjzvh/aPjOrbPgx8f4RfFJFpQxubSPBk8HLIEgdbA9Vn8Cf2hD8nvkAFFrZhpXMe6/de3IECuo3C7sP9Uu9OTaxx3yu8vSvup9GdwXic0sbf4mEaebxB7Y5BJGaPNrue/kfqVs8lpWv5nc7Da9tr5eXP7BZkE3rYXPl4/wAbzl+s3JGSqyRkuLotyTVOSEFeSMlVmjJWK0/aDjL9FLp9Q916JxEGqFD/AEd7nfh6kGrxvwuHkW1ut4H8iNx0o2CPisTX6Rk8UsEoyjlY5jx5tI6evUeoC4HgHbA8LkfwziRdjAcdNqQ1zgYDuzIDfGuRF1y6KypY9KzRksPT8SikBMcsbwOeMjTj8d9vmrhKD1B+BtSLV2SR32PI7H4dVDNLNIPCzp5xqH6eJmJjmkiJqgO7fVmt6qMrKPAdZG4yd4GGH+HeHtdRBEj3DG98hz3q6r47ntdrZNJrtWI4w7vxBMy7ANtfmdt/f6Cvj56KbX6qbwSShjC5ltYxjPD3uwv3jQqrPX1N/TzeXKb9x4tnG581672Y7Qt1unZIC0SgVPG1wODwaJA54nmD6+i22S8G4TwmTvI3wvlL2thp8BeC25CTTm9Nv3Xp/AeI61jL1ZjMbWOcXyOAmaASfEWDEiqNndebyfz7nefPx24eW9a6rJO1y2l7asnexmnj1EwcaMzdNI2Bg/MXvoV8Lvos2LXudXeERl73CJveAufQs7Drs7bfkuOePW/fG6dKBzNfNY83EANmjI+fRamLXxvdGGku7zvsSBtUZxcTfrslp9U95iPdFjHRPe4vNFjg4BjPiQSfRazhmfWd562beIO6tH1Ki7WvPUD4Ba2ETEaYyPY0gPOpYwWHuLaa1p8gT9khoWlgZJI+WpxNZNEkSZtZ+kbCvTotTPxLrJm1Y8eT7LGd45pd4gzeiR0BII+SxW8SHdMkxLxJLHHGGNcCciAHEOogDfn5K6aFp7xzWjN7WNcST4gwktafIbnp1Rpra3Gmt3dTWe60Ekho2HIeitQzK/OVoYMWxtMbySO8kN+HyoUOvX4KhrJi3Sl8jWOaQ7Uhg2kOB8A9MiPosoxPIujzVEorr/dY9moqdomkaoOe9w1Gzhdd2zu8MW+XU/NTxjHd+EXE0tjPVoIANfID6LHkJVTpgOZA+OytRmnVAE1Qs2aAFnlZ+g+iidSStRqeNQR+/KxvxcFqtV250jeT86/ICVUdQZSoy+JrgeTgQfgRS4PU+0ho2jicfiQ1azUe0LUu9xrGeptxVR6D3UjnfiyMcwZU2ON0bjYq3OLz5nYAbrEGnDNzMxhDsrZHGDYv+Z9knlv6LzXU9qNW/wB6Zw/TTVjNZqJnAATzOIBAa2SQkEbGh03H1QerzdrNPEKdMzYfmBJWr1PtG0zbrKTmNmnl8VyWj9n3EZarSujB6zOZCPo439l0Gg9j8xo6jUxRDq2FjpnfCzQH3UuLNVye1NwP4cXhoBod4SK9Qf8AJZfBO2PFtc/HSQMq6dI4Huo/Vz+Q+As+i6Lhfs24fBRdG7UuHXUvzb/02gN+oK6mIBjQ1jWsa0U1rQGtaPIAbBTeX41nFfpM2xsErxJIGgSPDcA5/UhvQK3NY3eJd4uUdKys0LF7z1QnqUu8R3ix7KLXT1Z9l5k+a0vF9HHqC3v+HjVYXgS/Tki+YGTwa9Fs7RkkT2cxLwvRi8uE6poPPu42Ov8AolKwZeHcMHvabXwf8vqB+wK7W0WkRwLoeFjlrtXD+oaltf8AaEhFo/5ONyN/VLM2vq5d65od7wB/UAf3Ws4n2fimAoMjcLoiJhab/MK3VRw3GeHTsc0s1jp24Ah8j3bg8gMrsUbWLwrheq1Ly2OVhLaLnuZFi03Y8Rbzsch5LqtT2VJIyiEoDQPBJtsAPdJH0WRpiNKA1umfEHXk4RnEGupVzdZjVO4PxaOg3U+HkA1+nH0FLGmdxeJheZZMRkXANgfve4r4roX8YBGx3BBG/UG1jS6rvmFriYiXPI3Y8gHqenMlWjkX9quIZNuWQlpOOUMexog1Y8ik3tHrowx3eBjWZ907+HYWtLj4gHBtWTdrfDgmmG8sr5Oez3tYz6D+6nruL6ENaySVpaxoaGNkdVCqsA7nZTsaAdtdc0ANnbQ5BunAH0pTg7W8Rcd5GtHm6Fg+yxOK8Y0NYwNfde+AQb891of/ANOW6bIaJG5a1p+qnau/d2rlijDpXl27W5NYAXOPIAXS02t9oUtU0OLhzJcQ2/QN5rSatn4ULp5pHhwlczDF9PBAoknb/wCrEfqoAfDC5w3/ANbMdz500D91rNSOn0HaTV9zJq5Z3siacWMiDR3jyaAs+t/0nyo5fAfaJK+URyA27aP8V1Zflca6+a52HVd9of4Vv+sjkEjG9ZKLyWjzNSGh/h9Vg8AiJ1MJ5CN4kkPRjGm3OPlss8u81rOnvXD+3/DRpHGUnvQ0lwy8VkkDxLzXjXtSlL3Nhhja0bBz3l5d60AFyw4VqJ3yGGN7mve9wDQ47FxIGw9Vn6P2ea6Un8Ix0QCZPAOV7Xz+S4+Px7x27tdOXO51jH1XbbWSf7QMHkxtfutXPxOeT35ZHX5vI+wXcaP2SPNGbUNaOoiaXn6mgszivYCDTQl2n002umIIGUoDY9vfLGlpd6NB+Pr3rk8zLDzPnVk3umyIuNAE8roE1ZAs+W5Cy5wIJHMLA8sdZEwdsaqnR8rB8/IKqTXvIIAYwEgkMjYzcGxuBfMeaDJ41wn+Fe2IvEjyzJ1CmttxAA89m38113s+7PaHWwyOmhc+WJ4a65nhjmu3acWkeRHM8lymsnGrwdk1kzW4FsjwwSNyJaWudtYyIokdKvdek+zrgT9Lp3uk2fM4Oob0wChv1UVvdL2a0UVd3pNO2uRMLXu/qdZWyZTRTQGgcg0UB8goZIySFW5pZqvJIuSFXZpZqkuRkrCrc0d4qrRkkRYXoVVoQS7xLNV2nkqJgqWSpyRkguzRkqckZIq3JK1XaLQW5IzVaVohSwMf7zGO/U0H7rW6zszp5BX4kd9YpHN/dbO0ZIOP1XsxgfuNTqB+vGX+ywHeyYfy6s/OD/2Xf5IyQeb6j2UyNaS3VMcdqaYXgkk0N8vVdZouw+iiAHdmWv8AfSOeD648lvMkboOe4r2C0c7MWMOmcLLHQk013mWE0ft8VxzfZbrMq7yAMvZ5e/ceeIavU0wwpB59pPZOBvLqzzG0MVfdx/yXX8M7OwacUM5nfm1EhmP0Ow+i27Y0+7UVFh2obD02H0U2ptamVBFxVTirCEhGqNVxrs/BrWYTsyrdr202Rh82upanS+zfQM5xyS/8WZx+zaC6stRgg1uh4HpoDcOnhiP5mRty/q5rNLlYYlERFVEbTTIpRJQOlG0y5RtA7SySSxQSzS7xAjR3aBd4mkY00ApNZasxUgaRSbGAk5gUi5RKgqLUYK2kiFRXSMVZijFBXSeKspMIKsExErUIKjEmIlYmEEWxBWhmyiCpByADAnikXJZoJ0hQzSzSCy1FyjkolyCSmAoNKeaCaSjklkoJEqNqJckXKhlQc1BclkghSVKZKRKBYqSjadoHaRKCVG0BaaiUKC3JGSLSKoZKYUbSyQWgotVZozQWWnkqskZIJ5IyVZclkgtyRmqskskF2aeSozRmgvzQXqjNPJUW5pZqsORaIsySzUckEoqWaM1WgFEWhyeSqyTDkVdmo5KGSjkoLHFQLlEuUMlRPNIuVeSWSItySyVeSRcgtyRkqbRkguL0slVki0VYXIUQ1CgsEqeSxwU7VFxeo5qolK+aC7NGSqUggnkmHKCiSgmXqJkVZSKIt7xIyKm0iUF3eJ5qgFSBQXd4pB6pKCUF+aM1SShUW5p5qoFMKC3JFqAQUEwU8lWUAoLLUbSJUSf3QSJUSUiVEop2i1AJkoidqJKRSQSBStRtNqCQFqxrVJgTCgElJCD/2Q=="/>
          <p:cNvSpPr>
            <a:spLocks noChangeAspect="1" noChangeArrowheads="1"/>
          </p:cNvSpPr>
          <p:nvPr/>
        </p:nvSpPr>
        <p:spPr bwMode="auto">
          <a:xfrm>
            <a:off x="63500" y="-785813"/>
            <a:ext cx="280035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AutoShape 14" descr="data:image/jpeg;base64,/9j/4AAQSkZJRgABAQAAAQABAAD/2wCEAAkGBhAPDw0PDw8PDQ8PDQwPDQ8NDQ8NDw0NFBAVFBQQFBIXHDIeFxkjGRQUHy8gIycpLCwtFR49NTAqNycrLCkBCQoKDgwOFA8PFykcFBwpKSkpKSkpKSkpLCksKSksKSkpKSkpKSkpKSkpKTUpKSkpKSkpKSwpKSkpLCksKSkpKf/AABEIAKsBJgMBIgACEQEDEQH/xAAcAAACAgMBAQAAAAAAAAAAAAAAAQIDBAUGBwj/xAA/EAABBAECAwUGBAQCCwEAAAABAAIDERIEIQUxQQYTIlFhBzJxgZGhI1JysRRCktFiwSQzQ1NzhJOisuLxFf/EABkBAQEBAQEBAAAAAAAAAAAAAAABAgMEBf/EAB0RAQEBAAIDAQEAAAAAAAAAAAARAQIhAxIxUQT/2gAMAwEAAhEDEQA/APSgmik6XOtBCEJUCEIVWBFIQlQIQhAk0k0AhCECQmhEJCaEUkJoQCEk0QJJoQJNCEUIpCEQIpCEUUikIQFIpCEAUqTQgVIQmgSdpJrChFoSQNCSaoaSEkEkUki0DpJCLQNFJWi0DpCVotAUikWi0BSKRaLSgpFItO0oVIpFotKBCLRaUCaVotA6RSVpoBFJWi0DpFJItA6QEkIGhJCASStFrDSSErRaBoStFpQ0JWhA0JJq0CEJJSGhJCUhoQklIaEISkCEISkFIpCEpAikISkCEISkCaSEpDQkhKQ0JWi0oaErQSpSGhJCUNJCEorKFG0WoqSLSyRkglaFG0WglaLUbWh7VdsoOGtjMzZHukEhjbGG04sFkFxO3MfVXM3esTenQWi1pOy3amLiMLpY2ujcyR0ckbzbmEHY31BA2PoR0W6tNzc2afTtFqNoUVK08lBO0ErRajaEEskWo2i0ErRaikgnaLUEWgnaMlBCCeSLULRaCdotQtAVE7RaqfM1vNzR8XAKk8Si/OPlZSbqMu0WsZmujPJ4+e37q4PBSbgnaLULRkoqdotQyTtBK0KFoQQRarzRkjSxFqvNGSCy0Wq80ZILMlxHtZ0zTo4pnNy7mdw+DZYnMo+hcGfZdlktT2t0om0OrYRlULpAOfijIkH/AIrfj2cs1nllzXlHZrta/SapszYyYXWydoG743z+8B1cCQR6+hK9vima9rXNIc1wDmuBsOaRYI+S+d4NdI6hGygTH0/xRX8vFv6Feh+zDtBIG/wOo/K6TTOJ33e4vhPw3cPQn0Xr/o8ftntne44ePlOtekWjJVZIyXhelbkjJVZJ5ILMkWqskZILbRkqsk8kRZkjJVZKD9U0c3D62rBkZIyWA/iTRyDnfZUv4m7+VoHxJK1nDklxtc0nSAczXxNLSSayQ3biB1rwhYsmpYDGHPBMpIj3yzNXsfKt75LWeP8AdZ9m9k4jG3+cE9Kt2/yWsk7YacHEOsgOJIvAACz4gK2C0Wra2Z2oJ7wt0wILGVT3YZn4uFADbauvSqPhLcdK5unDnPfGZjKTL3TMS7zbfOrrryK3nDintrodNx50rcmEY2Rl3bm5V1Ad09VVqtc8Nc573kNaSQOoAugBzKxIIXtlf4mN04ijZDEwAYuHvE7beXNGuDcXu/mpm+5oZC9vha1kz5jNVwamV0jGugEbXZ+Izte8ULstaKrkLDjzVXafi50eklnaGl7cGxh94mRzgBdHys/JZZkqSKzf4cwuutx/2Ktkmb4Q4tFnwh1WSPIFWjzvh/aPjOrbPgx8f4RfFJFpQxubSPBk8HLIEgdbA9Vn8Cf2hD8nvkAFFrZhpXMe6/de3IECuo3C7sP9Uu9OTaxx3yu8vSvup9GdwXic0sbf4mEaebxB7Y5BJGaPNrue/kfqVs8lpWv5nc7Da9tr5eXP7BZkE3rYXPl4/wAbzl+s3JGSqyRkuLotyTVOSEFeSMlVmjJWK0/aDjL9FLp9Q916JxEGqFD/AEd7nfh6kGrxvwuHkW1ut4H8iNx0o2CPisTX6Rk8UsEoyjlY5jx5tI6evUeoC4HgHbA8LkfwziRdjAcdNqQ1zgYDuzIDfGuRF1y6KypY9KzRksPT8SikBMcsbwOeMjTj8d9vmrhKD1B+BtSLV2SR32PI7H4dVDNLNIPCzp5xqH6eJmJjmkiJqgO7fVmt6qMrKPAdZG4yd4GGH+HeHtdRBEj3DG98hz3q6r47ntdrZNJrtWI4w7vxBMy7ANtfmdt/f6Cvj56KbX6qbwSShjC5ltYxjPD3uwv3jQqrPX1N/TzeXKb9x4tnG581672Y7Qt1unZIC0SgVPG1wODwaJA54nmD6+i22S8G4TwmTvI3wvlL2thp8BeC25CTTm9Nv3Xp/AeI61jL1ZjMbWOcXyOAmaASfEWDEiqNndebyfz7nefPx24eW9a6rJO1y2l7asnexmnj1EwcaMzdNI2Bg/MXvoV8Lvos2LXudXeERl73CJveAufQs7Drs7bfkuOePW/fG6dKBzNfNY83EANmjI+fRamLXxvdGGku7zvsSBtUZxcTfrslp9U95iPdFjHRPe4vNFjg4BjPiQSfRazhmfWd562beIO6tH1Ki7WvPUD4Ba2ETEaYyPY0gPOpYwWHuLaa1p8gT9khoWlgZJI+WpxNZNEkSZtZ+kbCvTotTPxLrJm1Y8eT7LGd45pd4gzeiR0BII+SxW8SHdMkxLxJLHHGGNcCciAHEOogDfn5K6aFp7xzWjN7WNcST4gwktafIbnp1Rpra3Gmt3dTWe60Ekho2HIeitQzK/OVoYMWxtMbySO8kN+HyoUOvX4KhrJi3Sl8jWOaQ7Uhg2kOB8A9MiPosoxPIujzVEorr/dY9moqdomkaoOe9w1Gzhdd2zu8MW+XU/NTxjHd+EXE0tjPVoIANfID6LHkJVTpgOZA+OytRmnVAE1Qs2aAFnlZ+g+iidSStRqeNQR+/KxvxcFqtV250jeT86/ICVUdQZSoy+JrgeTgQfgRS4PU+0ho2jicfiQ1azUe0LUu9xrGeptxVR6D3UjnfiyMcwZU2ON0bjYq3OLz5nYAbrEGnDNzMxhDsrZHGDYv+Z9knlv6LzXU9qNW/wB6Zw/TTVjNZqJnAATzOIBAa2SQkEbGh03H1QerzdrNPEKdMzYfmBJWr1PtG0zbrKTmNmnl8VyWj9n3EZarSujB6zOZCPo439l0Gg9j8xo6jUxRDq2FjpnfCzQH3UuLNVye1NwP4cXhoBod4SK9Qf8AJZfBO2PFtc/HSQMq6dI4Huo/Vz+Q+As+i6Lhfs24fBRdG7UuHXUvzb/02gN+oK6mIBjQ1jWsa0U1rQGtaPIAbBTeX41nFfpM2xsErxJIGgSPDcA5/UhvQK3NY3eJd4uUdKys0LF7z1QnqUu8R3ix7KLXT1Z9l5k+a0vF9HHqC3v+HjVYXgS/Tki+YGTwa9Fs7RkkT2cxLwvRi8uE6poPPu42Ov8AolKwZeHcMHvabXwf8vqB+wK7W0WkRwLoeFjlrtXD+oaltf8AaEhFo/5ONyN/VLM2vq5d65od7wB/UAf3Ws4n2fimAoMjcLoiJhab/MK3VRw3GeHTsc0s1jp24Ah8j3bg8gMrsUbWLwrheq1Ly2OVhLaLnuZFi03Y8Rbzsch5LqtT2VJIyiEoDQPBJtsAPdJH0WRpiNKA1umfEHXk4RnEGupVzdZjVO4PxaOg3U+HkA1+nH0FLGmdxeJheZZMRkXANgfve4r4roX8YBGx3BBG/UG1jS6rvmFriYiXPI3Y8gHqenMlWjkX9quIZNuWQlpOOUMexog1Y8ik3tHrowx3eBjWZ907+HYWtLj4gHBtWTdrfDgmmG8sr5Oez3tYz6D+6nruL6ENaySVpaxoaGNkdVCqsA7nZTsaAdtdc0ANnbQ5BunAH0pTg7W8Rcd5GtHm6Fg+yxOK8Y0NYwNfde+AQb891of/ANOW6bIaJG5a1p+qnau/d2rlijDpXl27W5NYAXOPIAXS02t9oUtU0OLhzJcQ2/QN5rSatn4ULp5pHhwlczDF9PBAoknb/wCrEfqoAfDC5w3/ANbMdz500D91rNSOn0HaTV9zJq5Z3siacWMiDR3jyaAs+t/0nyo5fAfaJK+URyA27aP8V1Zflca6+a52HVd9of4Vv+sjkEjG9ZKLyWjzNSGh/h9Vg8AiJ1MJ5CN4kkPRjGm3OPlss8u81rOnvXD+3/DRpHGUnvQ0lwy8VkkDxLzXjXtSlL3Nhhja0bBz3l5d60AFyw4VqJ3yGGN7mve9wDQ47FxIGw9Vn6P2ea6Un8Ix0QCZPAOV7Xz+S4+Px7x27tdOXO51jH1XbbWSf7QMHkxtfutXPxOeT35ZHX5vI+wXcaP2SPNGbUNaOoiaXn6mgszivYCDTQl2n002umIIGUoDY9vfLGlpd6NB+Pr3rk8zLDzPnVk3umyIuNAE8roE1ZAs+W5Cy5wIJHMLA8sdZEwdsaqnR8rB8/IKqTXvIIAYwEgkMjYzcGxuBfMeaDJ41wn+Fe2IvEjyzJ1CmttxAA89m38113s+7PaHWwyOmhc+WJ4a65nhjmu3acWkeRHM8lymsnGrwdk1kzW4FsjwwSNyJaWudtYyIokdKvdek+zrgT9Lp3uk2fM4Oob0wChv1UVvdL2a0UVd3pNO2uRMLXu/qdZWyZTRTQGgcg0UB8goZIySFW5pZqvJIuSFXZpZqkuRkrCrc0d4qrRkkRYXoVVoQS7xLNV2nkqJgqWSpyRkguzRkqckZIq3JK1XaLQW5IzVaVohSwMf7zGO/U0H7rW6zszp5BX4kd9YpHN/dbO0ZIOP1XsxgfuNTqB+vGX+ywHeyYfy6s/OD/2Xf5IyQeb6j2UyNaS3VMcdqaYXgkk0N8vVdZouw+iiAHdmWv8AfSOeD648lvMkboOe4r2C0c7MWMOmcLLHQk013mWE0ft8VxzfZbrMq7yAMvZ5e/ceeIavU0wwpB59pPZOBvLqzzG0MVfdx/yXX8M7OwacUM5nfm1EhmP0Ow+i27Y0+7UVFh2obD02H0U2ptamVBFxVTirCEhGqNVxrs/BrWYTsyrdr202Rh82upanS+zfQM5xyS/8WZx+zaC6stRgg1uh4HpoDcOnhiP5mRty/q5rNLlYYlERFVEbTTIpRJQOlG0y5RtA7SySSxQSzS7xAjR3aBd4mkY00ApNZasxUgaRSbGAk5gUi5RKgqLUYK2kiFRXSMVZijFBXSeKspMIKsExErUIKjEmIlYmEEWxBWhmyiCpByADAnikXJZoJ0hQzSzSCy1FyjkolyCSmAoNKeaCaSjklkoJEqNqJckXKhlQc1BclkghSVKZKRKBYqSjadoHaRKCVG0BaaiUKC3JGSLSKoZKYUbSyQWgotVZozQWWnkqskZIJ5IyVZclkgtyRmqskskF2aeSozRmgvzQXqjNPJUW5pZqsORaIsySzUckEoqWaM1WgFEWhyeSqyTDkVdmo5KGSjkoLHFQLlEuUMlRPNIuVeSWSItySyVeSRcgtyRkqbRkguL0slVki0VYXIUQ1CgsEqeSxwU7VFxeo5qolK+aC7NGSqUggnkmHKCiSgmXqJkVZSKIt7xIyKm0iUF3eJ5qgFSBQXd4pB6pKCUF+aM1SShUW5p5qoFMKC3JFqAQUEwU8lWUAoLLUbSJUSf3QSJUSUiVEop2i1AJkoidqJKRSQSBStRtNqCQFqxrVJgTCgElJCD/2Q=="/>
          <p:cNvSpPr>
            <a:spLocks noChangeAspect="1" noChangeArrowheads="1"/>
          </p:cNvSpPr>
          <p:nvPr/>
        </p:nvSpPr>
        <p:spPr bwMode="auto">
          <a:xfrm>
            <a:off x="63500" y="-785813"/>
            <a:ext cx="280035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0" name="Picture 16" descr="http://www.peisey-vallandry.com/images/prestataires/avion-1-7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5250" y="2636912"/>
            <a:ext cx="3648750" cy="2131128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SEVxAyK7UvkG5UdQ7YeSxBlyFlSEPuSIWDD0GaBT3NZqopga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869160"/>
            <a:ext cx="2286016" cy="1870376"/>
          </a:xfrm>
          <a:prstGeom prst="rect">
            <a:avLst/>
          </a:prstGeom>
          <a:noFill/>
        </p:spPr>
      </p:pic>
      <p:pic>
        <p:nvPicPr>
          <p:cNvPr id="1042" name="Picture 18" descr="http://t3.gstatic.com/images?q=tbn:ANd9GcTCvYsLZrGg7rZtMyo5SBTWlC3NP0NihX9Gnx2zvWfC200VDlYEP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2708920"/>
            <a:ext cx="2171700" cy="914401"/>
          </a:xfrm>
          <a:prstGeom prst="rect">
            <a:avLst/>
          </a:prstGeom>
          <a:noFill/>
        </p:spPr>
      </p:pic>
      <p:pic>
        <p:nvPicPr>
          <p:cNvPr id="1044" name="Picture 20" descr="http://t1.gstatic.com/images?q=tbn:ANd9GcS6fQzc1F7C-JOaTE2sLqIEc2X9Wtd5HJU1CvAhP8PEfbCTXm0BC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908720"/>
            <a:ext cx="1857388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 La vogue des marrons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99592" y="142555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C’est une fête foraine ; les lyonnais raffolent des vogues.  Des marrons grillés, du vin blanc doux que l’on peut y déguster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www.macroixrousse.com/img/news/vo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039959" cy="2283347"/>
          </a:xfrm>
          <a:prstGeom prst="rect">
            <a:avLst/>
          </a:prstGeom>
          <a:noFill/>
        </p:spPr>
      </p:pic>
      <p:cxnSp>
        <p:nvCxnSpPr>
          <p:cNvPr id="18" name="Connecteur droit avec flèche 17"/>
          <p:cNvCxnSpPr>
            <a:stCxn id="19" idx="1"/>
            <a:endCxn id="11266" idx="3"/>
          </p:cNvCxnSpPr>
          <p:nvPr/>
        </p:nvCxnSpPr>
        <p:spPr>
          <a:xfrm flipH="1" flipV="1">
            <a:off x="3219471" y="3490554"/>
            <a:ext cx="416425" cy="837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635896" y="40050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Auto tamponneuse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268" name="Picture 4" descr="http://bonjour-lyon.fr/beta/wp-content/uploads/2011/07/Lyon-vogue-Croix-Rousse_OB-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987824" cy="1999239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3995936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Safari folie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5292080" y="2924944"/>
            <a:ext cx="576064" cy="382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http://idata.over-blog.com/1/02/85/24/2010/vogue-des-marrons/vogue-des-marrons-7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697760"/>
            <a:ext cx="2880320" cy="2160240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611560" y="53012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Pêche a la ligne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1763688" y="5661248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QUEhQWFBUWFRgWGRUVGBgYFhgYGBcaFRYXGBgYHCYeFxojHRgYHy8gIycpLC0sFx4xNTAqNSYrLCkBCQoKDgwOGQ8PGiwkHyQpKSwsNCwpLCwsLCwsKSwvKSwpKSwsLCwsLCwsLCwsLCwsLCwsLCwsLCwsLCwsLCwpLP/AABEIALgBEgMBIgACEQEDEQH/xAAbAAABBQEBAAAAAAAAAAAAAAAFAAEDBAYCB//EAEcQAAIBAgQCCAMFBQUGBgMAAAECEQADBBIhMQVBBhMiUWFxgZEyobEjQlLB0RRyguHwBxVTYqIWM5LC0/EkQ3OTstI0NWP/xAAaAQADAQEBAQAAAAAAAAAAAAAAAQMCBAUG/8QAMhEAAgIBAwIFAgYABwEAAAAAAAECEQMSITFBUQQTImFxkfAygaGxwdEUI2JyorLhUv/aAAwDAQACEQMRAD8A1Fmx1Vqza/w0E/vt23+Zj+GmvtA/reuTfkknckk+utBelfEwlkgHVuyPUan0H1FfPxvJOu57T9MTJcYx/W3SR8I7K6zoOfqZPrQ5jTFq5Jr3EqVI4G73OWqJhUprhhQJkLComqdhUTCmIhYVERUrVwRWjDIyK5NSGuCKYjmKaK7imigQ0U9u0WMASa6tWizBRqTtWiwmEW0p3JG8CWbyHOeQrE56RpWDbPBdJc+g/WrX90oOQ9T+pqrc4k7oxXMqroSo1B+7mO41Ee+9UXxKvq4g/jSO77ynsn/T61Opvlmk4hluCKdgD+6R+RqlieAkbSPOqIsONUYXB3rMgeK/EvnqKnw3GriRDGO46j2On0prUuGO49SpewrJ8Q9eVREVpLPEbV3RwEPeASvqDqvzFVOI8EK6rsddNj5GtRy9JCcOqA0UoroimqpMQNSq9RU4oYEhao2NPSigKOaVKKeKAEDT5q5pRTGHsJ0wvW7YtqEgLlntgxEfdcVYP9oGIIgi3A/9TnHPrJ5Cs1TGkKjS/wC31/8ADb973/VpVmKVAHv5MCa886UY7PfIGyafxbt+Q9K2fGcb1VpmMaD3PIepj515mzEmTqTrXkeDhbcz0c8ug5Nck0ia4Jr0jlO5pia5zUxakAmqF6kJqJqZkiauKlIriK0I4imy13TUWBxFQ4i+FHjyFPicTl0Grd361HgMEblwTrrJ8qLS3Yt3sg90dwZRetcavpP4R+lDuK8U6zErlPZRgo5SZ1Pj4UexmNVMO8aEAACNQTptz5ms6vFg/wDvEVyI7Szm0Om8N848KhC23KgfYN3MWWHVtJRwcwkgkrGWSN4kxM0ObhihjkbMQB2XIBjz5jzirGHZbkNbcEiey2+ojQgT7gDxoXx20wcMVIEAZo0mTsy/zohzXBSVVdExtZbgzfZnSPux4z+Yqfid62zmFYpOj6C7HLNlEMY8D511hcWf2VZAYBZhoI0MHU6A+NR4dUvEqma2wAOVhKwDGkaj500+/QTj0XUq/sJ3tHPzyxDj+Gdf4CaIcP4uU7L6od1PL9D7VXxmGdZJEgfeG3uNvI1YFt3t53UuugzH4gY2zD6Gab9S3Eri+xPxHhSuvWWjI/rQ0AYEGDvRfhuJKHsNIOhtvAJ8ByJ7jofCp+L8NDDOm8bbGO4jkRThPS9LHKOpakAKelTV0Eh5p6YV0BSAQNPFPFKKQHMU0V1FI0DOYpiK6pooEcxSrqKVOwPRumvEszLbU6DtH6AfU+orLk1LjcUblxnPMz6ch7VXLVy4seiCidU5anYmNczTM1ck1UmdTXJauSa5JoA6LVzNMTTUzIxNcmnpjQBzVa/iNcq78z3fzpXr86L6n9KIcM4QMpe4cq6a988h3msTmoK2Uw4ZZpaY/Xoinw/hZc5joO8+5+VHeDIJYKNBz5k6ew3qFrnWwqrlRRoOZJMSaJ4TBZEbvImP4q45ZHJ1LnselLEoYJSxcdX33rb2/cocZwqNIckCGaRvoD3786DXej75cyMrggGG7LDY7n8iaI8aukfFzQgT4+Nc3bn2P8I+k10Rk0lR5DSYEvWmTR1KkH74M/8AENR61bsccuIPilSNQ4zA/wAQ38jpR53JC6ZlzCQRIgyPTWKr3+BWLjALmtMVJlTI0IEQT/m76ayxe0ka8uS3iyvYxdl1KkGzIIldU1302/8AiK74fwdrT5wVuIQRKb6kEdnnsfhmqt3gF1GbJFwCZKfFtOq7nccjVNcQybShnX7vuPhNPTa9D+/3DVT9aL97ibW3YLprM6mQYkZTynuoj/tP1lhbDHq1DFwUAjMdCSAJ5bVRt8ZV4W/bW547PtPr5Ax4U13htu4QbFyDP+7uCD3wGHnttWWkvxKh7v8AC7IcTgH+JYuLO66/LcelTcI4pBy3DK+OuXxH6VSvWrtg9oMhnfkfUdlvWpRxNWP2qZj+Ney/6N/WlbabXcynT7E/GsBkbMux+v8AOhsVocGFuqUDZxEa6OvdIPdQO9ZKsVO4MVvHK1TCca3Iq6FKlFVJjg09NFPFIYqYininikM4imrsiuSKYhqemilRYBcvXJNck0xNTKWOTTFqYmuSaYhy1NNczSmgB5pTTUzNAk0AImqly8X0Xbv7/wCVMS10wo0+vnR7BcPW0ACM1wkDLyXaZ99vCpZMigvc6MHh5Znb2j3/AIRXwfDFtpmub8l5kx8hqNaWLvF28BMKNhAjSrFpTcuS2pJk+pJ/IVXvPDGOWb6mpxjvqlyGbPa8vGqj+r92TYPHLZDaSxCx3CDU3BsdIuFiSez9Wqxwjoi98h7kpbgR+J/Ich4mtJiejdnshbarlAgrI013P3tzqZqE544yfdmZZ8k4Rxt+lGH6SYwB7eWNVMzodD40LbiAK5csT36ex295rT8f6KuzLlOgBGv8hr7VlsVwG8n3ZHPL+a/yrpxTxyS3Od6kzc9D1S7ZvI4YFQHY/wCVZcCJ1AKk6xyoU13tIw2hhOkfdI1GnLvqz0Nw9xLN1FKo11WBY6wIygRtzJrjBdHr4uQ4hdftFJgwNNVkie6K5JNRlJ2dmD1SS7hTD8JbI13kSCeUaKgg8yYoflVrSC4q3IyKcw1iQp7W4961vG8P1GAsnIO2Fk6/FLZnHdoo30EnTuB9HcMly6tt80NJXQEMynrACdiIB5cgK545ttR2eVdp+5nsR0ZRmi2xQxMN2k7t9x7GheI4LetjVcyg/EpzL6/h+VbzjmGNu+xPc2oiNSrLOXRdCdNKzeJ4dcS22IRmUG8Ugbc2za9nfSN+ddmLPJ1b+px5MEUrQJw3GHSRMj8LdoETtB1+tSvYsXJkGy3emqaiRKHb5CrPWkrmvWMyzlLqCpzRMHkW33moMZhVvXC9p1BP/lsAhGkdmNPpXQmvj7++SNSrv9/fA2FwNyywdIuKNZQz5grvqJ8KscbshlW8mx7J8Dyn+u6j1no+jYAXB9niLZKkB5a5JGUgHQrr90nbUVBYsddYYNGcAg7TP3SfUEelJtxakaSTVGQinpyIpV1HMNSrqKQFIBhTxTikaQxiK5IrqmNAHMUqelRaEXppiajzUppGjommJpppUDFSpVxduhRJoA6dwBJpYbAve1jsjUDv7p+vlXfC+Gm+4Lg5Z2HIDf1rT4rhhVAqiM0z47ADwHxaVmctKbLYcLySSfD6dX99wVwvC5eymrEiX7u/L770VtWktAPc3ILAcySCR9RXOGui3okFhm15CMw/IVW4Xwy9inGUdkCC7fCNNh3nfQfKvPcddt7L9z1Z+Jh4dUt5Vt2j/bIOErmuqIJPcNz2T7VqODdElQi5dAZ9wu6rrO33j8hRnhHALeHWFGpGrH4m/QeG1ETagDcBvc/ujn9Knl8Q5bR4PEoZwolVGZo+m/p40G4javdZKspAAEA89yNY7xzrRLheQGVfAyWj8RG/kNPHcUH4peXrYBXRYiecwRp2Rvt41yp9jaM9jOJurhbiETImNJjadqr4u/bVSSD5R3+elGcXZGWWTMO7SJ79NPlQbGYdbmjWxBjaR5bEGqxa2GPwC9C6ePtoKupeJgjvPv8A19KXBDkdVWEHhMnTw1960v7HbbcKx7/vbd4IPfSnJamOjPs4dWW4M47O+o0nadvOiPBsfashQqDsZivIy4g6ka7nyqa9wJDOUkE6aww0JjQwx+e4qtc4K42yse6YPds0eXOsPTJUysMs4cME8R4bevXxcDDKyrMGGWEAHmTHLv5USOGSxw66uICOTcYqra5h2FVjGoOadd9KrXbDqFDBlOWNZ9tRrTpjCG7WsqwjadjHjtWmna9iy8T6dMkcdGbSveUIjIotFpzBgSAAbkkQdCdANJ30rNYvo+WvZEAbNcKjUNk7WWGj4TpPLyrYJxREJcJlcW2QGNgwjceVVsPwu0rZ8zm6t4XVYwSR8RU6x8Ws+NUjnnFuTKVgyOk6+TK4jA3MO91EuELbYiH+8BqBGsEjWATvXeDxrSAUNvrA0Mp7LBSZgH/MGGnOa13SzDjEYi49lUe3pEiJIzbEQeWx0276bptwlLQwmVj9nZBBI03EFiuikjnzpx8Qns+WVeKLjGl+t/Pwed8WwuS6w74b31+s1TAra9NeGKuFwd2e06lY5HdmJ03BIHkPCsZXqYcmuCZ5OWGiTQ0UqeKUVYkc0q6ilFIZzXJruuTQI5pU9KgCanpqVIY9KlSoAVWOHcIa+4nbl/XvUNsa7T4Vt+G2RbAEakcue2g7hvWW96LY4X6n0+n5/wBdSxg8Clm3AjkPWfmdDQzjnETGXYGNeZlif+aiNzNcyKq5mkaDYaNqe4b6mtHwfoolsi7ehrkL+6pAjsg8+c/So53HGvV9Bf4h2/L+vX49kZfgHQ97gD3gUQ/+X95pnVj90a+flW4XCJZARABGgAEARvpyFWmB2UEA7R8R8RyHmdKdOH/i2/Dv7k7+vtXlZMrnyTRRtIWPZ1/zHb0H3vPbzqxiGSwhuXDJ131ZoEwO/wCQ8Ke/jSt1ECiGmWPKAx08dBvVPH4lLy3UEPlRzAmQwU+Os6+xqW7GXruN7BYKTpOX720+p8KzOL4WudXViQe1yjUyI+VDuM8WnEFZaEaCFHw5TqTOgI13rQYuyFhRMBQB5Sa24OKTfUae5n+LY9FAzMFnbXUjvgbCqCXARod/Kq3SGyDdPxaADkwgDSIgj2qlwu9qy8htOnhXR5NQ1IalvRcwN5iy6jQsvPTdf1re4KwptrudPijQ+XhymOVeeYPc/vt9TRXG27TXGa3dy3SPjZ8jqQNAqlpZdAIiCKllVs2g9e4qFvG0FYEAbHee4bc6NdWQNQD8vpofasPwvijPdt3GHbZSjZQJLoShyyOZGlHbfGrtrIMVaVLd1sgZS3ZbQAOr6wZgPzI9am4066jsM22D/Dy3CwdtNQPKNuVQX+GW3OqqWG0dltiOUfQ0H6PYlLQYsdmKTBManRVSWOx9pohxjiZItGwVdHJEiDO8anQag6RyijdMZDiOj0yFZhOkMAfnoR7VRv8AArqxIzxzTQ+Om/yrUWwpthpM5ZJWYMbwDofTuqDAYrrQSuoHf8ttJ07qakKkZQ3XWQQUIY/ECJ+95mpn4gWLFu0cqgz2uzuBrroRWovMPhI/h0M/wn15UNu8HssxMBTEaSpjfY/pWtnygjKUHcXuZXpZieswdlNIsQBpq2YkS0nQeU1ia9RvcBghpzKNCjga6giCO7yrK8XwiDFQlvrZAIVASPH4fqTzru8PlUVpRmWqbtmay01b4IvVQ9oWxzQ5dRGpgGvOsbjgrkIJ17/l411YsnmN7EXsTVXxCmZk7VwiX7kZVInQQInynU+lEcF0SxLEgqwnQlgYA78x0+tbnJR5Zluwb+3rAk6+FRNxLXRfnWuwH9m2bdxA3OpbvIAIA95o/wAO6HYfNGVtBMBonzgD5VKXisa43BKTPNP2w/gb+vSlXr/+yOF/w/8AXc/+1Ksf4uPYNLPL6emp66hip6anoGXeGCDMbmB+dbbA8Pe60qIUQC589QBzMHy8aqdCuiAv2xdukdXmPZB3iB2iNtRsN5r0K1hvu2xA05axygfdFcOXxSxtqHPcUtUlpb2K3COHLZUBBmeBJO+nNj/XhRmzgSYLanvjQeQ/X2pYewttSx5awPD6nxqXEX5K65QsMwnkQTrHlXmyk5O3yOqOReVXya5iCe/TaWPfQfH4jI5uknKqMMviGXu0M/nXPEOJE4d7wUj4wNdQCyrIJ8Z8jQbibA8NBAOqg6kzJuQY20OXb601BvnvQWWbmJd8ObsBT9o4HLRCDHdrr70I6G40tbxZMZltyIGq6H7x7WvcQNtquYGwU4b2gQervNBEaHKBoQNIPcPShvQdPscXoQRaG/iWiFgQP4QD41akoS+f5Dqgdx5Zx1+fxvA/iPfr7AevLZcSHbGv3fzNY3pB/wDmX+YF19NYnNpros89ST5VrOKMM4ju/M0ZuI/BqBmuL4MlnYjsyBO2sbaiDsdKEcPH2jDbT8/CrXGr7Fzzjl4eGtD+GuesM93Oupr/ACvyBcljD/E377beZ7q0j4HQAtIZQ/b1QIILTOggc+4eNZnDntP++a1XFkAwDmSWNglfLTSRtt6xXDm5j8l4dTOcOtBbjIpUhb15VKaLGeVKwdBqIjarHHOH3Rhn+0u5QMzKzA2yUHWgAsMxPZ01nahfRfYSNrr/ADCminSPi72cU+HDE23w/V5Jkdu20MO9sxmdN4qjjLzaXTf6GU1p3LdrEm31hVUMsZDFgADIMEAkEjTlvvUGGvkvdXJ1akWroUajMWNtmU/dkRPiPGp/242bLXwitHVmH2hss+sN86u457b3bb24i5hSd9ezcssubnMMfao8O65/g37FR+PmzdZusPxhWtmQHUnKQFYxmEyCPwxsav8A94XbOUIqEBmBDyNOQ7JEH/NBju7+uNcDVrF110bJcYgbE5Sde8gxXHE+GdcoaNAwbTQw4DGCNjqKVqgrcuHiiAnEAMVKBsuhIPwspEgZgdNxFT3McLqpctsOrMzpBlTqpB2PKDpQzh+Dmw6rpD3RJhzqwuiSw7fxjfeueE4BrbXUZg85HELkXtBkPZk6/Zj9Ke25mgniMUpRWtCQ2xUyp7/hMHmPCq966ltx8KZiFOwlj8K6czrv+dV8Hhri3Sj2+qDJ1g1DBmVsjFYCx2XQGRyHnTdLeHm5hmu2wS6tbcCDulwTGmp0NajTaROWxBx3gL4ggBlVcpDEjtQSNFPKfOhvBOjWGLPCtNswQxEHUiSANdVO+lHOJNfgFCqg6kgSdYgQdvnWewHDFe8652LGWaWOuuvwwDv86rGT01ZnYm4Fxaxlum6LVt1bKCoAMRBg7ntBvlUHR/jjpbuB0u3JaVYiBGUKdWgbifWrPB7Ftr72QgQqDqABMETtrz7+dPwu+TjHsvGkx36QRr5H5Gtut9hWcYTiGK7UC2s98tET3afOq6Yd+th77B2nsghPGOZ/7VYD9Xjo1K5oJnQZljbwZR/xGo+k3DXOMtPaGqFTt8R10HmGIprntsF7Fv8AuN++5/7j/k1PWmtXwQCQQSAY7vClUtb7mjxgUqlw2HLmB7nYDmSeQradGeBKkOySpkZmHauHuRd1Tx3PKNq9TJlUFbJg/hHDRewgUW87EsZUagzAJbltzoLj+EvZdbdyFZttQQBMS0bc69R4liGs28lu3LsIVEAHVjLCz+ED86zCdD7l1rbXmgogGVe2xKgkksdBue+uNZ1G23SYbm96KdHxZwlpDcFwCWDDRSWJY5RzHiddOVXjjR2SmiyxYka5VkGPUc6HLc6myEBk2kHMEqXlRod+ZqvxFzlxQ3CogB2ImT395rg3m7Y+AjYxYF22vO5mumQdsmkex+lVMLiS4xxaNDE67BXgfIbU1pf/ABVkfhw5+YK1V4c3/h8a/fcb/wCI9/iqkVX6CZAn/wCrPiWPvdPn3UuK2Y4agHNLfjuznkDPsfI13dgcKTx/6jnw/L0qfH4F3wVmzbRnuFLUgCRGViSWaQBruZ351u/+wFdJ/uwFhl+xu6AZdBctqOYjTy9KF9DkCYbFMdii+W77AAD2me81sbfRe62FSzcbq/syrZACZa4jwvIaLE+MxXWC6P4fC2zb1ZW7TC42aT3xty7uQrLmtMl3YHnWMwz3sZfNpC4N1xmy9kdsz2mMaa6CKKca4iy3fgYgAagA7k/5prQ47jdnVUMkadkEx7DSshxPiLdYQLeZRG41+TT8qNTm1twbjsCcdi1cto2aeYgDkRsZ5c++quBQi4TBAjciBVq/xJpMWXPIwG00/dqunFFGrAqddGAmPI106padND2sfh7zcYmQC2mm52rfYjCLcwRUN9olh1yEas2UkBe/u076wWA4yC2gJ7WkA6yZ7tK1tvpOB8Vu4P4G/MRUMsW2tjSlRmeF4a6LjBrRQlwQMrCfs0E68yRr40S6SYNF4hh+sGht2iSsEmbjL5SIj60fw3S2zIDHLy7SxRa1x3BmMzWj+8BoZnmKzqerVXQdmFuAXME6iSOptn/hW2fyo5geHKMJg7gKg9XftkfebsEz4x1VbPh9vBuDkFoaZTlyiRER2Y0jSKmudEsLctJaghEZmUKx0LBlOuukO2n6VJu1Xv8AwPWrsztrhRuF8sksFhZgdpAuo23FNheHt+zIPhYW7UneCFCMPcGtnhOjyIsAmCI1gnnEmOU0OwHQ57QK9f1ixAVlAI1LDtAnvrOiVMPMWxn+F4Rs99YPxqRmAgzaVJ05TbPtWd6H8duYq45uqqsEZQttcohXQjcmfjb3r0C/wbFi9mU23t5VGUswYZS5kdmPvj2rOYHo5i8K1wLh0uW+tZ1ZWQXCHVtDJ5EJp/QpFLS7W9ITlb5Or9o9baYz8VxN5+K2bg56f7kaVLxLA9ZhMRbjdLo9SMw+tTcUs3FCt1bnLctNAWW+I23/ANLk+Qq7w9w8xMMFMEQZIKkEHUcqnBtL77hPuZngN/rMJh2O5tpPmoyn5ihmH4a6403dAskRpqpgec6A+lWeirH9ne2d7V+9bjaIeR9aHdJbxS9ZcExIJ1MaMs6eU/KuinraXWyPQu2eFLbxRum4A5Y6d4OmX2iur1qxavyxOctm9S2hn5VQ6TuRftsgBMAnSdmBEHyDD1FP0pw5utaZA20yNDqQQNjBlRWkrq3yDZd45jbdhwTbBzScx20En5SfSpOP8Sa3ZW6kQcsmJgEgT5Carcfwj37dqF1EkgnUGMsd2xNd/wB3u+FFpyBlgTyyjYen5ULTswsC/wC3saMTI0OnMb0q7PR9f8RPf+VKrf5XZmfUVP7PeEJevsbgzBACAdsxOkjnsdK9XwtiWHZ2JI89vTSsD/ZbYgXW5llX2E/nXplnDNlEfhkxt71HxUryMolsA8Xhw11zIAJIOvMCNgJOwqdLIg5FPM9rsjURsNSO1FPhrqAkxJLEyfEzueQirjXRG/ooLcwN9B93xrgsbAnEGl73i9i38wfzrviFmUxZ77qJ7Ba7s8Pd7hL5UBvC6ZOsKAFHuJNHLeGw6qd7xzm5oC3a74XsiIETXRaRMCNcjFOUlstpV011Lg+W1QcL4BdOHe25FvrHLMdGIByjkYJhefzori+LNsiBR49oj0SR7mq6Mz/EzEeeQeyyfnS10Oi/bwGFs2raXSrKgAHWayROuXYnU8qv2uLafZ2XyjYsBbX0zEEjyFD8NbC6iFPeoAPqxlj71aFxRqd+8/zqbyDogxONvPMsFH4bYLn/AIjlHyNCcRw/N8ZLT/iNm/0LC/KiWOx4TViAO87UKxHEQRI2Hly/r5is62xpFLEYQAQSSO4DKPYVleMZVunsmMo+GZ59x1q5d6W23um2raidxoQPiymdSN/EA1Xx9qbn8P610QUk/UaBT3YErnWSeftvNUSWLasfUD9KfjGLFpQTrJICqJYxufAcqqYTEZxm9wdx512KLrUCa4JLDsDuSAT4bHStZbuXMxI1G3jzjntWawGGzlu4E/Wj17G5Fk6ACSY17gB3kn6Gp5d3sAStYq6Puzp4b921XbVwN8dlW80UyeY2rOcL6UI7ZYIJOkxr4SNjWgu8UFtc5MKAGY6nQ6CANydfKDXPKMk6oYUscMwrfFhk5bJl3EzKkUQw/R/CfdR03nJevL8O/wB6KG8B6UWrxhSdPxaGDz8R+tHLnH7VuOsZVBJALbsViYAGwJAnv0qTc063Cie1wBPuYnFpttezb7fGpqccLvD4Mde/jS0/gPug1Yw2OtuodSCpEgiDPLTvM6V1Y4laYkAqWHIGfT/tQpsw0VGw+MXbF2m/fw8fNbn5VV/a8fEkYZtxGa4h3idiPnRDFYtFMExykmPHmde+ql51HPy+v86TyPsNI4fieLiDh7Z8UvCfZgK5uYp7wVHw9232gc6uhAjUTlYmPCK67ETm0A3n0/r0qXTKdTsfOjX7A0ZLCcLNu/i4nK10POnxFYcabEECRAoRxwqoV2t5yNPKDWnXHk4tbEdl7T3A3PMpAIny12oP0lwb5WCCSGn0ia6VymyV8oHY3HxZt3VUQQNxt3fWusdjm/Zg6mCBrA+lRjhzvhskgEH/AE7xVjB8EZrBQvzBkcu8VukvqLURYa893CnNmW4Cw1EGQdPQiD5GpOA2HKOrg6gHXxGvsZq9wjgbuXCuLhI1C6baCttwLEWgnUtaJcdn4ZJ79fCqxSk2icpNNUeMX8I4ZobSTG20+VNXpN/oiSzEWWgkkacif3qVdVR7oxbM1/Z3bKWB3s7Nr3aKPpXpONulLW8DLrH61hejqZerQRyknbUzNbbpViFt2MoYEsNe/avKyJyuR28UgPwU2cvbWWJ07o0j5FvapcYSwhDl1WNgZ1JjQ959qyOGxJJHaO/efD+dHeE49LTI7iQIJ74AX9TUa35Bl2zgHRpcTPNgWP8Arn5CiN3EgqAdTEiTOg8Ko9Luk4cOlsHsLq3fJAkEcqzdxrpvr8RCYXeDALKfi/CZ+lOcPU0naCMW+gUx/GU6tnDDKpy6a67RpVHG8cFoWzvng+AB7++gtjh1z9jXskG5dkAxqCIBHcCRz8eVK/w5nYJCgWhbU5z2RCo7AsPiMyB3mK2scTfly6ILcY6TdVctqNiVB75ZgoiPE6+FUOl/SW7buKtokns9gffLNlCnw/Wo+K8OzYtGzhFDWyC+oYgjsD/M2oFRdKuFqbxuXH6u2VAzqMzBspAgecCeVKCgnGzawzlwul/l3G/tE4mertJPxDMR35RsfUj2FVeBvcXhxJ1OQtpqRBOh7iAF05US6b4A3OqIE5FcnX90/lS4MLNzD3BYDrZd7gXOczw0BiT5ya0pR8lfO/6h5Mqi314+p55w3CFsQhmFBCzpMvmUCJnXUSJithjHZX2HwxzofjLVrDYhbAtK7PcsOt8xmQBmzKNOcD50YxBm5EfdrplPXpl0oM2Ly8jiYrpHgCSGk6LlgyAY1JB2J11HlUPBcI6wxPZuAiOemx+tGuMYk2r9tiAyKyPkYSCQTuCMpnaOdScJP7RijOVVIuMFQZQNjAGwGseldk5uOFPpRPDheTJSe9j8M0RzH36r9KgVsA5isusQO4HQz6mi3CsCXtP+/wDkKq9J7X2SFgSFuKTEToG7wR7iufFLVl27m82J44py6mZwiusMTOYSO/T+hW44g4XDMzMJaGEz+GY+vvVHA4pcdedntohAzfZyBrAAjYQByHM71e47fNm3ZbKHCXV7LCVYAHQjmDFbyS1ZVGt0angcMMcl7NtfRgTo3if/ABCFD2Tcyz/lYxHsa0PTa/2LaZla4usA9rUliY3gy1VOiPD1dXut2XGIJyroBqGgDuE0Q4/cVcYQ1oXDdsoi6SynM5lDGjaRP/ap3qzOlwGTE8cIyb5LHQ3H3f2bEIGC5FLqWOiko2ukmAyq2njQLorxe7ZCyZCtKmfu8xr6+hrXcF4ettboWTmQqR4Rp9azfCMty51bhEy2lVQihSxVe0zQNWOpJPOoRlGUJyrsVl4aSzLE3uG+lfEGTF2u0CGQgqGEwSWBjvkR703G+KOcCXBjIyjUjUZgcu/PQVD0llcZhg1tWF+2qC4w7SZHYyh5Tmg1f4vZFnC3CEW6EK3MlwSjEEaMO6pqrgq5/sx5Xoc74dFLAcSc2by2zBFtnUkiFIB194NXuiGJuvAykq6a9wMb/Wo+EYFBYtupk3LIkcu0okRWt6EcesNZzFEtuWIyoIURyUchp86I6Zbcb8sMmCcbrfawC9yMZgX2+1a0w8LqFR6SKKdJ+HasNsyjbzj86vcfx2EVle52FWGzZSYeQV0gwfGKA8a4gMYguWMQSgJRpWNSAR91T310adkux5krUjO9GhJxFt9ldT/CRDb+Rop0JsEXcRaYaZeydIJR2QxH8J9az+Du2w+RcRbluzoyktJ25zJo5wji+EtXEJxcEjtAQDOZgwkJzgH1qjjzsZ3NF0Zw5tcQeAOqbrFUjaGy3bfluy/wijXEuHOMYl62wChrZYEnkLlu5pEao6nzSqXF+LcPQa3mtspj7MuDOuhKjQ6Hu2oBc6UYOdTjH8etuxB0nS6IrohLSmqE4vg9Oy+PyFKvLf8AazA/4eK/927/ANalV/Mfb9h2Z5uOk3SVTLrIXbSSBAAgeVSnity/cW2wyqzCXmSdYIg7QI1qv0b6Q4PrVF9Ciz8SHIAfHwq3xbjGCOJLI7BB8JQCPAzBnzivHlF1wduqyzjLK2blkAlgzEkZgTCrJ2AG0n2oomLst2RJCzmkQIUsh/1Kfas1bx6XCHF5CEkAMchggA7xOgGvnXdzDXgOyDqrAxrmJd33Gg1c+wqDhfPJrG6mm+LNP1q5BoPglucnkfap7+JGcr3WiT49kb+9ZVOJXFUKyiZWZJQZJiO3GsdxOtNiOkT5rh6p4ZSAwEyuYDQjQiOfhWPKs9BZOlffp/oMY/FAWF0EEHT3odxXsqFGhd8MDpzFxST5kAD0FCMZ0ihraZWUIA+2oYmTPdEeO9SYji9q5iVzk5VyuD4rMT3QQPOrwxuO9EcufV/y/UIcWxCm/aR5P2qZYgdrcE6HSqvS3HKrZXEgMkLyYwCFP+WTJ8ARzqqvFLN3GqxJKqxYEHmoVVnv1afSqHHeI2rmM7RYotwEhfiIRZIE89IohiqS9twXiOf9mk0/TPEZFjvtXPoBQ/owwGBlRAm4QPU1Q6ccXW41sBoDWpMxIznb2q3gGSzw4KLhJ6rMRp8TjMfTtULHWKu7F5l+Uu39gDHMXxdt5EB7I8dS1Hb7EXd5GXYDz96zvDrQfF2yzEBZf1USo8N/lWgxbw+jA6DXSr1SivY14ud+JkwVxV7bXVF/OLWXtZFXrOZBGfTePnVbo9hntXLd3KRaurdW2xIlhbYK22xB0+lQdJn7SkGSVYRpy2+tDuCXWWCcwyghQToJ1MTtXY43goh4eWnxEZdmbjoteGVx/wD0/wCVa3vSHo3YbhTPkGcLmzc5zV5dwG+FuKQ0KWbMC0ToANOZ8u6thxLpIzYS5YLSuUmBuY7UD1rOHTim2+o/FT86EUumxg+jDC3ebkDInlprXrPE+C2LnB+syqWAzh+ch4+hivGrIH7QUDHIruynSTERPfpFbTAcXduFi1mYg2m0ExmBJGnmK6JOEZa+5zyyTljWJ8Rv/wBKPALwS5cSdM8/l+Vbb+0LBWxYwd5VAY5TmG5hQw19T715U98oxY5hPMA/Mjatl0lxfW4O2RIKlGBJ5MhBA1229qknHHPdfiN5pvJCKvhMN9BcYHxKBo7UyDt8B08dYrP8Wa3b4ndVVyhS0QdpMaDuiRQnorxTq8WmYQDmBLERqpiTy1jeoukWJBxl51hsxWIbT4QZBGnP5VKMaTxV0svPOnlWVvseh9Jzabh2Fu9nPbvLB0zRmMjviAKudGMfacutwqVa0wMwRrH86wv97i7w/qjOcEELlYmVuZwdBG1UuB8Ru2rhm20FY7KsecjT0o3bUq3ja+SSyJQnBv8AE7DXA+LKrWl3CXU071W6Dtz7IqVOKpaxmJA0Q4hnQEZey0Nop5a1j7nXJeLojAC4WAIgxmzAHWrPGzevXBcCOhKgQ2XWJ19oHpSlju47U3f5lY+Jaae/4dJ6P07dMTahDOa2pJIjUEMD7A7d9YfoXeDJdUFRl7YBMEidco5xmWi+He8cOjMhWJXMQTmA0gGIER30Lw3DMrSLgQ5SNlUgHloQR/Otydp6jzpRvgoYxUS6cqqCrEiAORkVPxMp1r5QokZwf3u1+dX8Rdg6u51+6p28CK4xLqtxftLyllgGGlgXOXWRAiNDzmizPli4pjc+R981tCeeoGU/NfnQ/BceNg3OyHDo1sg6QDDKdjMMAY8K76S8LusLbAOQRlm4OY8QTO5mddqCW+EPsYEwTqflK1uLiqdi0tOiwce3JoHId1KrH+xt3lty1b/6U1bpAbPoL0HtXrh66LiqskFSPmrCPnQbpL0bw6X2W2SEkwJOg5Dta0qVcEpNKNe/8F0tylZ4En+I0bQG/Q1suinQqzdJY3GTSIVyrkEa6709Koym099zSRFxThSWL5RFcr33GLNtG7E6Gg/EMAhSTZUkMRvpEjalSrmc3Z7Hh8VxTb7dF/8AXwc8RwKrdNtLYRQnwoRAnXWNz3+M1Ut4MFrh7QJu6R3BAN+W1KlVdTow4pRv/TL9weMETc0iS8BiAdNJ5eFVMRg+1ckCRMkaTSpVaM3ZPJjim/ZIlPAlN0K/xZdmOwG31NRY3higMuYhQ3ItHwj0599KlRGcnW/Q7ccMflxnpVt9vYqW+GhFzI+pUztPqahv3HLTmB0j0FNSrog23v3I58ONK1Hou5VxGGLkZoMSY119REVUv4Bso7Ua7fKlSrqxydUcmbDGKtBPhlllCDNqWaGjbsj3itinRm+bNy4bj5VGvZVdCobukTmpUqooKVtnnt1t7gXCXLNtiHttclWUdYAQCY7S9netXwHg9u/gzectaCrlyWw5Q5EAZjknUmSe+fGmpVmPq5HkWh7Gav8AEbSmESdtWL8wDtIrXcZ6PWF4WMSgHWMimJMSTrE7U1KhDkkkqM/0Za0+MtJcRMhcKRl2nSKI9NsKMNjrtuysKRbYBV2lAP8AlPzpUqnzFlaWtGh4Nes/3Te6x0S9D5c5UPMArlDQTPhQHobx23axaveuoEAOYsZ3UxoATM09KtKKdPsZlLSmu5D0mxyXMXceyWa07AqVR+Y1iVGxmtJe4UMX1bJZviLYBlbSgnmRnugx6cqVKuTI92VTaimuwdu8EvDCi2LKAIxcs95VJ3kkJbYbab8hXnvEkvW3P+6BBj7zeHcKelVcqSa+DibsCYrjN0SC6/wrp8zUC3zcdGdpII1gaem1KlWq2Eew9G+BW79lWa5dfno4UefYA+tV+NdF7Vu4uQOZic126R3ay+1KlUMS9N31CZeXo0n4KVKlXbuR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hQSERQUEhQWFBUWFRgWGRUVGBgYFhgYGBcaFRYXGBgYHCYeFxojHRgYHy8gIycpLC0sFx4xNTAqNSYrLCkBCQoKDgwOGQ8PGiwkHyQpKSwsNCwpLCwsLCwsKSwvKSwpKSwsLCwsLCwsLCwsLCwsLCwsLCwsLCwsLCwsLCwpLP/AABEIALgBEgMBIgACEQEDEQH/xAAbAAABBQEBAAAAAAAAAAAAAAAFAAEDBAYCB//EAEcQAAIBAgQCCAMFBQUGBgMAAAECEQADBBIhMQVBBhMiUWFxgZEyobEjQlLB0RRyguHwBxVTYqIWM5LC0/EkQ3OTstI0NWP/xAAaAQADAQEBAQAAAAAAAAAAAAAAAQMCBAUG/8QAMhEAAgIBAwIFAgYABwEAAAAAAAECEQMSITFBUQQTImFxkfAygaGxwdEUI2JyorLhUv/aAAwDAQACEQMRAD8A1Fmx1Vqza/w0E/vt23+Zj+GmvtA/reuTfkknckk+utBelfEwlkgHVuyPUan0H1FfPxvJOu57T9MTJcYx/W3SR8I7K6zoOfqZPrQ5jTFq5Jr3EqVI4G73OWqJhUprhhQJkLComqdhUTCmIhYVERUrVwRWjDIyK5NSGuCKYjmKaK7imigQ0U9u0WMASa6tWizBRqTtWiwmEW0p3JG8CWbyHOeQrE56RpWDbPBdJc+g/WrX90oOQ9T+pqrc4k7oxXMqroSo1B+7mO41Ee+9UXxKvq4g/jSO77ynsn/T61Opvlmk4hluCKdgD+6R+RqlieAkbSPOqIsONUYXB3rMgeK/EvnqKnw3GriRDGO46j2On0prUuGO49SpewrJ8Q9eVREVpLPEbV3RwEPeASvqDqvzFVOI8EK6rsddNj5GtRy9JCcOqA0UoroimqpMQNSq9RU4oYEhao2NPSigKOaVKKeKAEDT5q5pRTGHsJ0wvW7YtqEgLlntgxEfdcVYP9oGIIgi3A/9TnHPrJ5Cs1TGkKjS/wC31/8ADb973/VpVmKVAHv5MCa886UY7PfIGyafxbt+Q9K2fGcb1VpmMaD3PIepj515mzEmTqTrXkeDhbcz0c8ug5Nck0ia4Jr0jlO5pia5zUxakAmqF6kJqJqZkiauKlIriK0I4imy13TUWBxFQ4i+FHjyFPicTl0Grd361HgMEblwTrrJ8qLS3Yt3sg90dwZRetcavpP4R+lDuK8U6zErlPZRgo5SZ1Pj4UexmNVMO8aEAACNQTptz5ms6vFg/wDvEVyI7Szm0Om8N848KhC23KgfYN3MWWHVtJRwcwkgkrGWSN4kxM0ObhihjkbMQB2XIBjz5jzirGHZbkNbcEiey2+ojQgT7gDxoXx20wcMVIEAZo0mTsy/zohzXBSVVdExtZbgzfZnSPux4z+Yqfid62zmFYpOj6C7HLNlEMY8D511hcWf2VZAYBZhoI0MHU6A+NR4dUvEqma2wAOVhKwDGkaj500+/QTj0XUq/sJ3tHPzyxDj+Gdf4CaIcP4uU7L6od1PL9D7VXxmGdZJEgfeG3uNvI1YFt3t53UuugzH4gY2zD6Gab9S3Eri+xPxHhSuvWWjI/rQ0AYEGDvRfhuJKHsNIOhtvAJ8ByJ7jofCp+L8NDDOm8bbGO4jkRThPS9LHKOpakAKelTV0Eh5p6YV0BSAQNPFPFKKQHMU0V1FI0DOYpiK6pooEcxSrqKVOwPRumvEszLbU6DtH6AfU+orLk1LjcUblxnPMz6ch7VXLVy4seiCidU5anYmNczTM1ck1UmdTXJauSa5JoA6LVzNMTTUzIxNcmnpjQBzVa/iNcq78z3fzpXr86L6n9KIcM4QMpe4cq6a988h3msTmoK2Uw4ZZpaY/Xoinw/hZc5joO8+5+VHeDIJYKNBz5k6ew3qFrnWwqrlRRoOZJMSaJ4TBZEbvImP4q45ZHJ1LnselLEoYJSxcdX33rb2/cocZwqNIckCGaRvoD3786DXej75cyMrggGG7LDY7n8iaI8aukfFzQgT4+Nc3bn2P8I+k10Rk0lR5DSYEvWmTR1KkH74M/8AENR61bsccuIPilSNQ4zA/wAQ38jpR53JC6ZlzCQRIgyPTWKr3+BWLjALmtMVJlTI0IEQT/m76ayxe0ka8uS3iyvYxdl1KkGzIIldU1302/8AiK74fwdrT5wVuIQRKb6kEdnnsfhmqt3gF1GbJFwCZKfFtOq7nccjVNcQybShnX7vuPhNPTa9D+/3DVT9aL97ibW3YLprM6mQYkZTynuoj/tP1lhbDHq1DFwUAjMdCSAJ5bVRt8ZV4W/bW547PtPr5Ax4U13htu4QbFyDP+7uCD3wGHnttWWkvxKh7v8AC7IcTgH+JYuLO66/LcelTcI4pBy3DK+OuXxH6VSvWrtg9oMhnfkfUdlvWpRxNWP2qZj+Ney/6N/WlbabXcynT7E/GsBkbMux+v8AOhsVocGFuqUDZxEa6OvdIPdQO9ZKsVO4MVvHK1TCca3Iq6FKlFVJjg09NFPFIYqYininikM4imrsiuSKYhqemilRYBcvXJNck0xNTKWOTTFqYmuSaYhy1NNczSmgB5pTTUzNAk0AImqly8X0Xbv7/wCVMS10wo0+vnR7BcPW0ACM1wkDLyXaZ99vCpZMigvc6MHh5Znb2j3/AIRXwfDFtpmub8l5kx8hqNaWLvF28BMKNhAjSrFpTcuS2pJk+pJ/IVXvPDGOWb6mpxjvqlyGbPa8vGqj+r92TYPHLZDaSxCx3CDU3BsdIuFiSez9Wqxwjoi98h7kpbgR+J/Ich4mtJiejdnshbarlAgrI013P3tzqZqE544yfdmZZ8k4Rxt+lGH6SYwB7eWNVMzodD40LbiAK5csT36ex295rT8f6KuzLlOgBGv8hr7VlsVwG8n3ZHPL+a/yrpxTxyS3Od6kzc9D1S7ZvI4YFQHY/wCVZcCJ1AKk6xyoU13tIw2hhOkfdI1GnLvqz0Nw9xLN1FKo11WBY6wIygRtzJrjBdHr4uQ4hdftFJgwNNVkie6K5JNRlJ2dmD1SS7hTD8JbI13kSCeUaKgg8yYoflVrSC4q3IyKcw1iQp7W4961vG8P1GAsnIO2Fk6/FLZnHdoo30EnTuB9HcMly6tt80NJXQEMynrACdiIB5cgK545ttR2eVdp+5nsR0ZRmi2xQxMN2k7t9x7GheI4LetjVcyg/EpzL6/h+VbzjmGNu+xPc2oiNSrLOXRdCdNKzeJ4dcS22IRmUG8Ugbc2za9nfSN+ddmLPJ1b+px5MEUrQJw3GHSRMj8LdoETtB1+tSvYsXJkGy3emqaiRKHb5CrPWkrmvWMyzlLqCpzRMHkW33moMZhVvXC9p1BP/lsAhGkdmNPpXQmvj7++SNSrv9/fA2FwNyywdIuKNZQz5grvqJ8KscbshlW8mx7J8Dyn+u6j1no+jYAXB9niLZKkB5a5JGUgHQrr90nbUVBYsddYYNGcAg7TP3SfUEelJtxakaSTVGQinpyIpV1HMNSrqKQFIBhTxTikaQxiK5IrqmNAHMUqelRaEXppiajzUppGjommJpppUDFSpVxduhRJoA6dwBJpYbAve1jsjUDv7p+vlXfC+Gm+4Lg5Z2HIDf1rT4rhhVAqiM0z47ADwHxaVmctKbLYcLySSfD6dX99wVwvC5eymrEiX7u/L770VtWktAPc3ILAcySCR9RXOGui3okFhm15CMw/IVW4Xwy9inGUdkCC7fCNNh3nfQfKvPcddt7L9z1Z+Jh4dUt5Vt2j/bIOErmuqIJPcNz2T7VqODdElQi5dAZ9wu6rrO33j8hRnhHALeHWFGpGrH4m/QeG1ETagDcBvc/ujn9Knl8Q5bR4PEoZwolVGZo+m/p40G4javdZKspAAEA89yNY7xzrRLheQGVfAyWj8RG/kNPHcUH4peXrYBXRYiecwRp2Rvt41yp9jaM9jOJurhbiETImNJjadqr4u/bVSSD5R3+elGcXZGWWTMO7SJ79NPlQbGYdbmjWxBjaR5bEGqxa2GPwC9C6ePtoKupeJgjvPv8A19KXBDkdVWEHhMnTw1960v7HbbcKx7/vbd4IPfSnJamOjPs4dWW4M47O+o0nadvOiPBsfashQqDsZivIy4g6ka7nyqa9wJDOUkE6aww0JjQwx+e4qtc4K42yse6YPds0eXOsPTJUysMs4cME8R4bevXxcDDKyrMGGWEAHmTHLv5USOGSxw66uICOTcYqra5h2FVjGoOadd9KrXbDqFDBlOWNZ9tRrTpjCG7WsqwjadjHjtWmna9iy8T6dMkcdGbSveUIjIotFpzBgSAAbkkQdCdANJ30rNYvo+WvZEAbNcKjUNk7WWGj4TpPLyrYJxREJcJlcW2QGNgwjceVVsPwu0rZ8zm6t4XVYwSR8RU6x8Ws+NUjnnFuTKVgyOk6+TK4jA3MO91EuELbYiH+8BqBGsEjWATvXeDxrSAUNvrA0Mp7LBSZgH/MGGnOa13SzDjEYi49lUe3pEiJIzbEQeWx0276bptwlLQwmVj9nZBBI03EFiuikjnzpx8Qns+WVeKLjGl+t/Pwed8WwuS6w74b31+s1TAra9NeGKuFwd2e06lY5HdmJ03BIHkPCsZXqYcmuCZ5OWGiTQ0UqeKUVYkc0q6ilFIZzXJruuTQI5pU9KgCanpqVIY9KlSoAVWOHcIa+4nbl/XvUNsa7T4Vt+G2RbAEakcue2g7hvWW96LY4X6n0+n5/wBdSxg8Clm3AjkPWfmdDQzjnETGXYGNeZlif+aiNzNcyKq5mkaDYaNqe4b6mtHwfoolsi7ehrkL+6pAjsg8+c/So53HGvV9Bf4h2/L+vX49kZfgHQ97gD3gUQ/+X95pnVj90a+flW4XCJZARABGgAEARvpyFWmB2UEA7R8R8RyHmdKdOH/i2/Dv7k7+vtXlZMrnyTRRtIWPZ1/zHb0H3vPbzqxiGSwhuXDJ131ZoEwO/wCQ8Ke/jSt1ECiGmWPKAx08dBvVPH4lLy3UEPlRzAmQwU+Os6+xqW7GXruN7BYKTpOX720+p8KzOL4WudXViQe1yjUyI+VDuM8WnEFZaEaCFHw5TqTOgI13rQYuyFhRMBQB5Sa24OKTfUae5n+LY9FAzMFnbXUjvgbCqCXARod/Kq3SGyDdPxaADkwgDSIgj2qlwu9qy8htOnhXR5NQ1IalvRcwN5iy6jQsvPTdf1re4KwptrudPijQ+XhymOVeeYPc/vt9TRXG27TXGa3dy3SPjZ8jqQNAqlpZdAIiCKllVs2g9e4qFvG0FYEAbHee4bc6NdWQNQD8vpofasPwvijPdt3GHbZSjZQJLoShyyOZGlHbfGrtrIMVaVLd1sgZS3ZbQAOr6wZgPzI9am4066jsM22D/Dy3CwdtNQPKNuVQX+GW3OqqWG0dltiOUfQ0H6PYlLQYsdmKTBManRVSWOx9pohxjiZItGwVdHJEiDO8anQag6RyijdMZDiOj0yFZhOkMAfnoR7VRv8AArqxIzxzTQ+Om/yrUWwpthpM5ZJWYMbwDofTuqDAYrrQSuoHf8ttJ07qakKkZQ3XWQQUIY/ECJ+95mpn4gWLFu0cqgz2uzuBrroRWovMPhI/h0M/wn15UNu8HssxMBTEaSpjfY/pWtnygjKUHcXuZXpZieswdlNIsQBpq2YkS0nQeU1ia9RvcBghpzKNCjga6giCO7yrK8XwiDFQlvrZAIVASPH4fqTzru8PlUVpRmWqbtmay01b4IvVQ9oWxzQ5dRGpgGvOsbjgrkIJ17/l411YsnmN7EXsTVXxCmZk7VwiX7kZVInQQInynU+lEcF0SxLEgqwnQlgYA78x0+tbnJR5Zluwb+3rAk6+FRNxLXRfnWuwH9m2bdxA3OpbvIAIA95o/wAO6HYfNGVtBMBonzgD5VKXisa43BKTPNP2w/gb+vSlXr/+yOF/w/8AXc/+1Ksf4uPYNLPL6emp66hip6anoGXeGCDMbmB+dbbA8Pe60qIUQC589QBzMHy8aqdCuiAv2xdukdXmPZB3iB2iNtRsN5r0K1hvu2xA05axygfdFcOXxSxtqHPcUtUlpb2K3COHLZUBBmeBJO+nNj/XhRmzgSYLanvjQeQ/X2pYewttSx5awPD6nxqXEX5K65QsMwnkQTrHlXmyk5O3yOqOReVXya5iCe/TaWPfQfH4jI5uknKqMMviGXu0M/nXPEOJE4d7wUj4wNdQCyrIJ8Z8jQbibA8NBAOqg6kzJuQY20OXb601BvnvQWWbmJd8ObsBT9o4HLRCDHdrr70I6G40tbxZMZltyIGq6H7x7WvcQNtquYGwU4b2gQervNBEaHKBoQNIPcPShvQdPscXoQRaG/iWiFgQP4QD41akoS+f5Dqgdx5Zx1+fxvA/iPfr7AevLZcSHbGv3fzNY3pB/wDmX+YF19NYnNpros89ST5VrOKMM4ju/M0ZuI/BqBmuL4MlnYjsyBO2sbaiDsdKEcPH2jDbT8/CrXGr7Fzzjl4eGtD+GuesM93Oupr/ACvyBcljD/E377beZ7q0j4HQAtIZQ/b1QIILTOggc+4eNZnDntP++a1XFkAwDmSWNglfLTSRtt6xXDm5j8l4dTOcOtBbjIpUhb15VKaLGeVKwdBqIjarHHOH3Rhn+0u5QMzKzA2yUHWgAsMxPZ01nahfRfYSNrr/ADCminSPi72cU+HDE23w/V5Jkdu20MO9sxmdN4qjjLzaXTf6GU1p3LdrEm31hVUMsZDFgADIMEAkEjTlvvUGGvkvdXJ1akWroUajMWNtmU/dkRPiPGp/242bLXwitHVmH2hss+sN86u457b3bb24i5hSd9ezcssubnMMfao8O65/g37FR+PmzdZusPxhWtmQHUnKQFYxmEyCPwxsav8A94XbOUIqEBmBDyNOQ7JEH/NBju7+uNcDVrF110bJcYgbE5Sde8gxXHE+GdcoaNAwbTQw4DGCNjqKVqgrcuHiiAnEAMVKBsuhIPwspEgZgdNxFT3McLqpctsOrMzpBlTqpB2PKDpQzh+Dmw6rpD3RJhzqwuiSw7fxjfeueE4BrbXUZg85HELkXtBkPZk6/Zj9Ke25mgniMUpRWtCQ2xUyp7/hMHmPCq966ltx8KZiFOwlj8K6czrv+dV8Hhri3Sj2+qDJ1g1DBmVsjFYCx2XQGRyHnTdLeHm5hmu2wS6tbcCDulwTGmp0NajTaROWxBx3gL4ggBlVcpDEjtQSNFPKfOhvBOjWGLPCtNswQxEHUiSANdVO+lHOJNfgFCqg6kgSdYgQdvnWewHDFe8652LGWaWOuuvwwDv86rGT01ZnYm4Fxaxlum6LVt1bKCoAMRBg7ntBvlUHR/jjpbuB0u3JaVYiBGUKdWgbifWrPB7Ftr72QgQqDqABMETtrz7+dPwu+TjHsvGkx36QRr5H5Gtut9hWcYTiGK7UC2s98tET3afOq6Yd+th77B2nsghPGOZ/7VYD9Xjo1K5oJnQZljbwZR/xGo+k3DXOMtPaGqFTt8R10HmGIprntsF7Fv8AuN++5/7j/k1PWmtXwQCQQSAY7vClUtb7mjxgUqlw2HLmB7nYDmSeQradGeBKkOySpkZmHauHuRd1Tx3PKNq9TJlUFbJg/hHDRewgUW87EsZUagzAJbltzoLj+EvZdbdyFZttQQBMS0bc69R4liGs28lu3LsIVEAHVjLCz+ED86zCdD7l1rbXmgogGVe2xKgkksdBue+uNZ1G23SYbm96KdHxZwlpDcFwCWDDRSWJY5RzHiddOVXjjR2SmiyxYka5VkGPUc6HLc6myEBk2kHMEqXlRod+ZqvxFzlxQ3CogB2ImT395rg3m7Y+AjYxYF22vO5mumQdsmkex+lVMLiS4xxaNDE67BXgfIbU1pf/ABVkfhw5+YK1V4c3/h8a/fcb/wCI9/iqkVX6CZAn/wCrPiWPvdPn3UuK2Y4agHNLfjuznkDPsfI13dgcKTx/6jnw/L0qfH4F3wVmzbRnuFLUgCRGViSWaQBruZ351u/+wFdJ/uwFhl+xu6AZdBctqOYjTy9KF9DkCYbFMdii+W77AAD2me81sbfRe62FSzcbq/syrZACZa4jwvIaLE+MxXWC6P4fC2zb1ZW7TC42aT3xty7uQrLmtMl3YHnWMwz3sZfNpC4N1xmy9kdsz2mMaa6CKKca4iy3fgYgAagA7k/5prQ47jdnVUMkadkEx7DSshxPiLdYQLeZRG41+TT8qNTm1twbjsCcdi1cto2aeYgDkRsZ5c++quBQi4TBAjciBVq/xJpMWXPIwG00/dqunFFGrAqddGAmPI106padND2sfh7zcYmQC2mm52rfYjCLcwRUN9olh1yEas2UkBe/u076wWA4yC2gJ7WkA6yZ7tK1tvpOB8Vu4P4G/MRUMsW2tjSlRmeF4a6LjBrRQlwQMrCfs0E68yRr40S6SYNF4hh+sGht2iSsEmbjL5SIj60fw3S2zIDHLy7SxRa1x3BmMzWj+8BoZnmKzqerVXQdmFuAXME6iSOptn/hW2fyo5geHKMJg7gKg9XftkfebsEz4x1VbPh9vBuDkFoaZTlyiRER2Y0jSKmudEsLctJaghEZmUKx0LBlOuukO2n6VJu1Xv8AwPWrsztrhRuF8sksFhZgdpAuo23FNheHt+zIPhYW7UneCFCMPcGtnhOjyIsAmCI1gnnEmOU0OwHQ57QK9f1ixAVlAI1LDtAnvrOiVMPMWxn+F4Rs99YPxqRmAgzaVJ05TbPtWd6H8duYq45uqqsEZQttcohXQjcmfjb3r0C/wbFi9mU23t5VGUswYZS5kdmPvj2rOYHo5i8K1wLh0uW+tZ1ZWQXCHVtDJ5EJp/QpFLS7W9ITlb5Or9o9baYz8VxN5+K2bg56f7kaVLxLA9ZhMRbjdLo9SMw+tTcUs3FCt1bnLctNAWW+I23/ANLk+Qq7w9w8xMMFMEQZIKkEHUcqnBtL77hPuZngN/rMJh2O5tpPmoyn5ihmH4a6403dAskRpqpgec6A+lWeirH9ne2d7V+9bjaIeR9aHdJbxS9ZcExIJ1MaMs6eU/KuinraXWyPQu2eFLbxRum4A5Y6d4OmX2iur1qxavyxOctm9S2hn5VQ6TuRftsgBMAnSdmBEHyDD1FP0pw5utaZA20yNDqQQNjBlRWkrq3yDZd45jbdhwTbBzScx20En5SfSpOP8Sa3ZW6kQcsmJgEgT5Carcfwj37dqF1EkgnUGMsd2xNd/wB3u+FFpyBlgTyyjYen5ULTswsC/wC3saMTI0OnMb0q7PR9f8RPf+VKrf5XZmfUVP7PeEJevsbgzBACAdsxOkjnsdK9XwtiWHZ2JI89vTSsD/ZbYgXW5llX2E/nXplnDNlEfhkxt71HxUryMolsA8Xhw11zIAJIOvMCNgJOwqdLIg5FPM9rsjURsNSO1FPhrqAkxJLEyfEzueQirjXRG/ooLcwN9B93xrgsbAnEGl73i9i38wfzrviFmUxZ77qJ7Ba7s8Pd7hL5UBvC6ZOsKAFHuJNHLeGw6qd7xzm5oC3a74XsiIETXRaRMCNcjFOUlstpV011Lg+W1QcL4BdOHe25FvrHLMdGIByjkYJhefzori+LNsiBR49oj0SR7mq6Mz/EzEeeQeyyfnS10Oi/bwGFs2raXSrKgAHWayROuXYnU8qv2uLafZ2XyjYsBbX0zEEjyFD8NbC6iFPeoAPqxlj71aFxRqd+8/zqbyDogxONvPMsFH4bYLn/AIjlHyNCcRw/N8ZLT/iNm/0LC/KiWOx4TViAO87UKxHEQRI2Hly/r5is62xpFLEYQAQSSO4DKPYVleMZVunsmMo+GZ59x1q5d6W23um2raidxoQPiymdSN/EA1Xx9qbn8P610QUk/UaBT3YErnWSeftvNUSWLasfUD9KfjGLFpQTrJICqJYxufAcqqYTEZxm9wdx512KLrUCa4JLDsDuSAT4bHStZbuXMxI1G3jzjntWawGGzlu4E/Wj17G5Fk6ACSY17gB3kn6Gp5d3sAStYq6Puzp4b921XbVwN8dlW80UyeY2rOcL6UI7ZYIJOkxr4SNjWgu8UFtc5MKAGY6nQ6CANydfKDXPKMk6oYUscMwrfFhk5bJl3EzKkUQw/R/CfdR03nJevL8O/wB6KG8B6UWrxhSdPxaGDz8R+tHLnH7VuOsZVBJALbsViYAGwJAnv0qTc063Cie1wBPuYnFpttezb7fGpqccLvD4Mde/jS0/gPug1Yw2OtuodSCpEgiDPLTvM6V1Y4laYkAqWHIGfT/tQpsw0VGw+MXbF2m/fw8fNbn5VV/a8fEkYZtxGa4h3idiPnRDFYtFMExykmPHmde+ql51HPy+v86TyPsNI4fieLiDh7Z8UvCfZgK5uYp7wVHw9232gc6uhAjUTlYmPCK67ETm0A3n0/r0qXTKdTsfOjX7A0ZLCcLNu/i4nK10POnxFYcabEECRAoRxwqoV2t5yNPKDWnXHk4tbEdl7T3A3PMpAIny12oP0lwb5WCCSGn0ia6VymyV8oHY3HxZt3VUQQNxt3fWusdjm/Zg6mCBrA+lRjhzvhskgEH/AE7xVjB8EZrBQvzBkcu8VukvqLURYa893CnNmW4Cw1EGQdPQiD5GpOA2HKOrg6gHXxGvsZq9wjgbuXCuLhI1C6baCttwLEWgnUtaJcdn4ZJ79fCqxSk2icpNNUeMX8I4ZobSTG20+VNXpN/oiSzEWWgkkacif3qVdVR7oxbM1/Z3bKWB3s7Nr3aKPpXpONulLW8DLrH61hejqZerQRyknbUzNbbpViFt2MoYEsNe/avKyJyuR28UgPwU2cvbWWJ07o0j5FvapcYSwhDl1WNgZ1JjQ959qyOGxJJHaO/efD+dHeE49LTI7iQIJ74AX9TUa35Bl2zgHRpcTPNgWP8Arn5CiN3EgqAdTEiTOg8Ko9Luk4cOlsHsLq3fJAkEcqzdxrpvr8RCYXeDALKfi/CZ+lOcPU0naCMW+gUx/GU6tnDDKpy6a67RpVHG8cFoWzvng+AB7++gtjh1z9jXskG5dkAxqCIBHcCRz8eVK/w5nYJCgWhbU5z2RCo7AsPiMyB3mK2scTfly6ILcY6TdVctqNiVB75ZgoiPE6+FUOl/SW7buKtokns9gffLNlCnw/Wo+K8OzYtGzhFDWyC+oYgjsD/M2oFRdKuFqbxuXH6u2VAzqMzBspAgecCeVKCgnGzawzlwul/l3G/tE4mertJPxDMR35RsfUj2FVeBvcXhxJ1OQtpqRBOh7iAF05US6b4A3OqIE5FcnX90/lS4MLNzD3BYDrZd7gXOczw0BiT5ya0pR8lfO/6h5Mqi314+p55w3CFsQhmFBCzpMvmUCJnXUSJithjHZX2HwxzofjLVrDYhbAtK7PcsOt8xmQBmzKNOcD50YxBm5EfdrplPXpl0oM2Ly8jiYrpHgCSGk6LlgyAY1JB2J11HlUPBcI6wxPZuAiOemx+tGuMYk2r9tiAyKyPkYSCQTuCMpnaOdScJP7RijOVVIuMFQZQNjAGwGseldk5uOFPpRPDheTJSe9j8M0RzH36r9KgVsA5isusQO4HQz6mi3CsCXtP+/wDkKq9J7X2SFgSFuKTEToG7wR7iufFLVl27m82J44py6mZwiusMTOYSO/T+hW44g4XDMzMJaGEz+GY+vvVHA4pcdedntohAzfZyBrAAjYQByHM71e47fNm3ZbKHCXV7LCVYAHQjmDFbyS1ZVGt0angcMMcl7NtfRgTo3if/ABCFD2Tcyz/lYxHsa0PTa/2LaZla4usA9rUliY3gy1VOiPD1dXut2XGIJyroBqGgDuE0Q4/cVcYQ1oXDdsoi6SynM5lDGjaRP/ap3qzOlwGTE8cIyb5LHQ3H3f2bEIGC5FLqWOiko2ukmAyq2njQLorxe7ZCyZCtKmfu8xr6+hrXcF4ettboWTmQqR4Rp9azfCMty51bhEy2lVQihSxVe0zQNWOpJPOoRlGUJyrsVl4aSzLE3uG+lfEGTF2u0CGQgqGEwSWBjvkR703G+KOcCXBjIyjUjUZgcu/PQVD0llcZhg1tWF+2qC4w7SZHYyh5Tmg1f4vZFnC3CEW6EK3MlwSjEEaMO6pqrgq5/sx5Xoc74dFLAcSc2by2zBFtnUkiFIB194NXuiGJuvAykq6a9wMb/Wo+EYFBYtupk3LIkcu0okRWt6EcesNZzFEtuWIyoIURyUchp86I6Zbcb8sMmCcbrfawC9yMZgX2+1a0w8LqFR6SKKdJ+HasNsyjbzj86vcfx2EVle52FWGzZSYeQV0gwfGKA8a4gMYguWMQSgJRpWNSAR91T310adkux5krUjO9GhJxFt9ldT/CRDb+Rop0JsEXcRaYaZeydIJR2QxH8J9az+Du2w+RcRbluzoyktJ25zJo5wji+EtXEJxcEjtAQDOZgwkJzgH1qjjzsZ3NF0Zw5tcQeAOqbrFUjaGy3bfluy/wijXEuHOMYl62wChrZYEnkLlu5pEao6nzSqXF+LcPQa3mtspj7MuDOuhKjQ6Hu2oBc6UYOdTjH8etuxB0nS6IrohLSmqE4vg9Oy+PyFKvLf8AazA/4eK/927/ANalV/Mfb9h2Z5uOk3SVTLrIXbSSBAAgeVSnity/cW2wyqzCXmSdYIg7QI1qv0b6Q4PrVF9Ciz8SHIAfHwq3xbjGCOJLI7BB8JQCPAzBnzivHlF1wduqyzjLK2blkAlgzEkZgTCrJ2AG0n2oomLst2RJCzmkQIUsh/1Kfas1bx6XCHF5CEkAMchggA7xOgGvnXdzDXgOyDqrAxrmJd33Gg1c+wqDhfPJrG6mm+LNP1q5BoPglucnkfap7+JGcr3WiT49kb+9ZVOJXFUKyiZWZJQZJiO3GsdxOtNiOkT5rh6p4ZSAwEyuYDQjQiOfhWPKs9BZOlffp/oMY/FAWF0EEHT3odxXsqFGhd8MDpzFxST5kAD0FCMZ0ihraZWUIA+2oYmTPdEeO9SYji9q5iVzk5VyuD4rMT3QQPOrwxuO9EcufV/y/UIcWxCm/aR5P2qZYgdrcE6HSqvS3HKrZXEgMkLyYwCFP+WTJ8ARzqqvFLN3GqxJKqxYEHmoVVnv1afSqHHeI2rmM7RYotwEhfiIRZIE89IohiqS9twXiOf9mk0/TPEZFjvtXPoBQ/owwGBlRAm4QPU1Q6ccXW41sBoDWpMxIznb2q3gGSzw4KLhJ6rMRp8TjMfTtULHWKu7F5l+Uu39gDHMXxdt5EB7I8dS1Hb7EXd5GXYDz96zvDrQfF2yzEBZf1USo8N/lWgxbw+jA6DXSr1SivY14ud+JkwVxV7bXVF/OLWXtZFXrOZBGfTePnVbo9hntXLd3KRaurdW2xIlhbYK22xB0+lQdJn7SkGSVYRpy2+tDuCXWWCcwyghQToJ1MTtXY43goh4eWnxEZdmbjoteGVx/wD0/wCVa3vSHo3YbhTPkGcLmzc5zV5dwG+FuKQ0KWbMC0ToANOZ8u6thxLpIzYS5YLSuUmBuY7UD1rOHTim2+o/FT86EUumxg+jDC3ebkDInlprXrPE+C2LnB+syqWAzh+ch4+hivGrIH7QUDHIruynSTERPfpFbTAcXduFi1mYg2m0ExmBJGnmK6JOEZa+5zyyTljWJ8Rv/wBKPALwS5cSdM8/l+Vbb+0LBWxYwd5VAY5TmG5hQw19T715U98oxY5hPMA/Mjatl0lxfW4O2RIKlGBJ5MhBA1229qknHHPdfiN5pvJCKvhMN9BcYHxKBo7UyDt8B08dYrP8Wa3b4ndVVyhS0QdpMaDuiRQnorxTq8WmYQDmBLERqpiTy1jeoukWJBxl51hsxWIbT4QZBGnP5VKMaTxV0svPOnlWVvseh9Jzabh2Fu9nPbvLB0zRmMjviAKudGMfacutwqVa0wMwRrH86wv97i7w/qjOcEELlYmVuZwdBG1UuB8Ru2rhm20FY7KsecjT0o3bUq3ja+SSyJQnBv8AE7DXA+LKrWl3CXU071W6Dtz7IqVOKpaxmJA0Q4hnQEZey0Nop5a1j7nXJeLojAC4WAIgxmzAHWrPGzevXBcCOhKgQ2XWJ19oHpSlju47U3f5lY+Jaae/4dJ6P07dMTahDOa2pJIjUEMD7A7d9YfoXeDJdUFRl7YBMEidco5xmWi+He8cOjMhWJXMQTmA0gGIER30Lw3DMrSLgQ5SNlUgHloQR/Otydp6jzpRvgoYxUS6cqqCrEiAORkVPxMp1r5QokZwf3u1+dX8Rdg6u51+6p28CK4xLqtxftLyllgGGlgXOXWRAiNDzmizPli4pjc+R981tCeeoGU/NfnQ/BceNg3OyHDo1sg6QDDKdjMMAY8K76S8LusLbAOQRlm4OY8QTO5mddqCW+EPsYEwTqflK1uLiqdi0tOiwce3JoHId1KrH+xt3lty1b/6U1bpAbPoL0HtXrh66LiqskFSPmrCPnQbpL0bw6X2W2SEkwJOg5Dta0qVcEpNKNe/8F0tylZ4En+I0bQG/Q1suinQqzdJY3GTSIVyrkEa6709Koym099zSRFxThSWL5RFcr33GLNtG7E6Gg/EMAhSTZUkMRvpEjalSrmc3Z7Hh8VxTb7dF/8AXwc8RwKrdNtLYRQnwoRAnXWNz3+M1Ut4MFrh7QJu6R3BAN+W1KlVdTow4pRv/TL9weMETc0iS8BiAdNJ5eFVMRg+1ckCRMkaTSpVaM3ZPJjim/ZIlPAlN0K/xZdmOwG31NRY3higMuYhQ3ItHwj0599KlRGcnW/Q7ccMflxnpVt9vYqW+GhFzI+pUztPqahv3HLTmB0j0FNSrog23v3I58ONK1Hou5VxGGLkZoMSY119REVUv4Bso7Ua7fKlSrqxydUcmbDGKtBPhlllCDNqWaGjbsj3itinRm+bNy4bj5VGvZVdCobukTmpUqooKVtnnt1t7gXCXLNtiHttclWUdYAQCY7S9netXwHg9u/gzectaCrlyWw5Q5EAZjknUmSe+fGmpVmPq5HkWh7Gav8AEbSmESdtWL8wDtIrXcZ6PWF4WMSgHWMimJMSTrE7U1KhDkkkqM/0Za0+MtJcRMhcKRl2nSKI9NsKMNjrtuysKRbYBV2lAP8AlPzpUqnzFlaWtGh4Nes/3Te6x0S9D5c5UPMArlDQTPhQHobx23axaveuoEAOYsZ3UxoATM09KtKKdPsZlLSmu5D0mxyXMXceyWa07AqVR+Y1iVGxmtJe4UMX1bJZviLYBlbSgnmRnugx6cqVKuTI92VTaimuwdu8EvDCi2LKAIxcs95VJ3kkJbYbab8hXnvEkvW3P+6BBj7zeHcKelVcqSa+DibsCYrjN0SC6/wrp8zUC3zcdGdpII1gaem1KlWq2Eew9G+BW79lWa5dfno4UefYA+tV+NdF7Vu4uQOZic126R3ay+1KlUMS9N31CZeXo0n4KVKlXbuR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hQSERQUEhQWFBUWFRgWGRUVGBgYFhgYGBcaFRYXGBgYHCYeFxojHRgYHy8gIycpLC0sFx4xNTAqNSYrLCkBCQoKDgwOGQ8PGiwkHyQpKSwsNCwpLCwsLCwsKSwvKSwpKSwsLCwsLCwsLCwsLCwsLCwsLCwsLCwsLCwsLCwpLP/AABEIALgBEgMBIgACEQEDEQH/xAAbAAABBQEBAAAAAAAAAAAAAAAFAAEDBAYCB//EAEcQAAIBAgQCCAMFBQUGBgMAAAECEQADBBIhMQVBBhMiUWFxgZEyobEjQlLB0RRyguHwBxVTYqIWM5LC0/EkQ3OTstI0NWP/xAAaAQADAQEBAQAAAAAAAAAAAAAAAQMCBAUG/8QAMhEAAgIBAwIFAgYABwEAAAAAAAECEQMSITFBUQQTImFxkfAygaGxwdEUI2JyorLhUv/aAAwDAQACEQMRAD8A1Fmx1Vqza/w0E/vt23+Zj+GmvtA/reuTfkknckk+utBelfEwlkgHVuyPUan0H1FfPxvJOu57T9MTJcYx/W3SR8I7K6zoOfqZPrQ5jTFq5Jr3EqVI4G73OWqJhUprhhQJkLComqdhUTCmIhYVERUrVwRWjDIyK5NSGuCKYjmKaK7imigQ0U9u0WMASa6tWizBRqTtWiwmEW0p3JG8CWbyHOeQrE56RpWDbPBdJc+g/WrX90oOQ9T+pqrc4k7oxXMqroSo1B+7mO41Ee+9UXxKvq4g/jSO77ynsn/T61Opvlmk4hluCKdgD+6R+RqlieAkbSPOqIsONUYXB3rMgeK/EvnqKnw3GriRDGO46j2On0prUuGO49SpewrJ8Q9eVREVpLPEbV3RwEPeASvqDqvzFVOI8EK6rsddNj5GtRy9JCcOqA0UoroimqpMQNSq9RU4oYEhao2NPSigKOaVKKeKAEDT5q5pRTGHsJ0wvW7YtqEgLlntgxEfdcVYP9oGIIgi3A/9TnHPrJ5Cs1TGkKjS/wC31/8ADb973/VpVmKVAHv5MCa886UY7PfIGyafxbt+Q9K2fGcb1VpmMaD3PIepj515mzEmTqTrXkeDhbcz0c8ug5Nck0ia4Jr0jlO5pia5zUxakAmqF6kJqJqZkiauKlIriK0I4imy13TUWBxFQ4i+FHjyFPicTl0Grd361HgMEblwTrrJ8qLS3Yt3sg90dwZRetcavpP4R+lDuK8U6zErlPZRgo5SZ1Pj4UexmNVMO8aEAACNQTptz5ms6vFg/wDvEVyI7Szm0Om8N848KhC23KgfYN3MWWHVtJRwcwkgkrGWSN4kxM0ObhihjkbMQB2XIBjz5jzirGHZbkNbcEiey2+ojQgT7gDxoXx20wcMVIEAZo0mTsy/zohzXBSVVdExtZbgzfZnSPux4z+Yqfid62zmFYpOj6C7HLNlEMY8D511hcWf2VZAYBZhoI0MHU6A+NR4dUvEqma2wAOVhKwDGkaj500+/QTj0XUq/sJ3tHPzyxDj+Gdf4CaIcP4uU7L6od1PL9D7VXxmGdZJEgfeG3uNvI1YFt3t53UuugzH4gY2zD6Gab9S3Eri+xPxHhSuvWWjI/rQ0AYEGDvRfhuJKHsNIOhtvAJ8ByJ7jofCp+L8NDDOm8bbGO4jkRThPS9LHKOpakAKelTV0Eh5p6YV0BSAQNPFPFKKQHMU0V1FI0DOYpiK6pooEcxSrqKVOwPRumvEszLbU6DtH6AfU+orLk1LjcUblxnPMz6ch7VXLVy4seiCidU5anYmNczTM1ck1UmdTXJauSa5JoA6LVzNMTTUzIxNcmnpjQBzVa/iNcq78z3fzpXr86L6n9KIcM4QMpe4cq6a988h3msTmoK2Uw4ZZpaY/Xoinw/hZc5joO8+5+VHeDIJYKNBz5k6ew3qFrnWwqrlRRoOZJMSaJ4TBZEbvImP4q45ZHJ1LnselLEoYJSxcdX33rb2/cocZwqNIckCGaRvoD3786DXej75cyMrggGG7LDY7n8iaI8aukfFzQgT4+Nc3bn2P8I+k10Rk0lR5DSYEvWmTR1KkH74M/8AENR61bsccuIPilSNQ4zA/wAQ38jpR53JC6ZlzCQRIgyPTWKr3+BWLjALmtMVJlTI0IEQT/m76ayxe0ka8uS3iyvYxdl1KkGzIIldU1302/8AiK74fwdrT5wVuIQRKb6kEdnnsfhmqt3gF1GbJFwCZKfFtOq7nccjVNcQybShnX7vuPhNPTa9D+/3DVT9aL97ibW3YLprM6mQYkZTynuoj/tP1lhbDHq1DFwUAjMdCSAJ5bVRt8ZV4W/bW547PtPr5Ax4U13htu4QbFyDP+7uCD3wGHnttWWkvxKh7v8AC7IcTgH+JYuLO66/LcelTcI4pBy3DK+OuXxH6VSvWrtg9oMhnfkfUdlvWpRxNWP2qZj+Ney/6N/WlbabXcynT7E/GsBkbMux+v8AOhsVocGFuqUDZxEa6OvdIPdQO9ZKsVO4MVvHK1TCca3Iq6FKlFVJjg09NFPFIYqYininikM4imrsiuSKYhqemilRYBcvXJNck0xNTKWOTTFqYmuSaYhy1NNczSmgB5pTTUzNAk0AImqly8X0Xbv7/wCVMS10wo0+vnR7BcPW0ACM1wkDLyXaZ99vCpZMigvc6MHh5Znb2j3/AIRXwfDFtpmub8l5kx8hqNaWLvF28BMKNhAjSrFpTcuS2pJk+pJ/IVXvPDGOWb6mpxjvqlyGbPa8vGqj+r92TYPHLZDaSxCx3CDU3BsdIuFiSez9Wqxwjoi98h7kpbgR+J/Ich4mtJiejdnshbarlAgrI013P3tzqZqE544yfdmZZ8k4Rxt+lGH6SYwB7eWNVMzodD40LbiAK5csT36ex295rT8f6KuzLlOgBGv8hr7VlsVwG8n3ZHPL+a/yrpxTxyS3Od6kzc9D1S7ZvI4YFQHY/wCVZcCJ1AKk6xyoU13tIw2hhOkfdI1GnLvqz0Nw9xLN1FKo11WBY6wIygRtzJrjBdHr4uQ4hdftFJgwNNVkie6K5JNRlJ2dmD1SS7hTD8JbI13kSCeUaKgg8yYoflVrSC4q3IyKcw1iQp7W4961vG8P1GAsnIO2Fk6/FLZnHdoo30EnTuB9HcMly6tt80NJXQEMynrACdiIB5cgK545ttR2eVdp+5nsR0ZRmi2xQxMN2k7t9x7GheI4LetjVcyg/EpzL6/h+VbzjmGNu+xPc2oiNSrLOXRdCdNKzeJ4dcS22IRmUG8Ugbc2za9nfSN+ddmLPJ1b+px5MEUrQJw3GHSRMj8LdoETtB1+tSvYsXJkGy3emqaiRKHb5CrPWkrmvWMyzlLqCpzRMHkW33moMZhVvXC9p1BP/lsAhGkdmNPpXQmvj7++SNSrv9/fA2FwNyywdIuKNZQz5grvqJ8KscbshlW8mx7J8Dyn+u6j1no+jYAXB9niLZKkB5a5JGUgHQrr90nbUVBYsddYYNGcAg7TP3SfUEelJtxakaSTVGQinpyIpV1HMNSrqKQFIBhTxTikaQxiK5IrqmNAHMUqelRaEXppiajzUppGjommJpppUDFSpVxduhRJoA6dwBJpYbAve1jsjUDv7p+vlXfC+Gm+4Lg5Z2HIDf1rT4rhhVAqiM0z47ADwHxaVmctKbLYcLySSfD6dX99wVwvC5eymrEiX7u/L770VtWktAPc3ILAcySCR9RXOGui3okFhm15CMw/IVW4Xwy9inGUdkCC7fCNNh3nfQfKvPcddt7L9z1Z+Jh4dUt5Vt2j/bIOErmuqIJPcNz2T7VqODdElQi5dAZ9wu6rrO33j8hRnhHALeHWFGpGrH4m/QeG1ETagDcBvc/ujn9Knl8Q5bR4PEoZwolVGZo+m/p40G4javdZKspAAEA89yNY7xzrRLheQGVfAyWj8RG/kNPHcUH4peXrYBXRYiecwRp2Rvt41yp9jaM9jOJurhbiETImNJjadqr4u/bVSSD5R3+elGcXZGWWTMO7SJ79NPlQbGYdbmjWxBjaR5bEGqxa2GPwC9C6ePtoKupeJgjvPv8A19KXBDkdVWEHhMnTw1960v7HbbcKx7/vbd4IPfSnJamOjPs4dWW4M47O+o0nadvOiPBsfashQqDsZivIy4g6ka7nyqa9wJDOUkE6aww0JjQwx+e4qtc4K42yse6YPds0eXOsPTJUysMs4cME8R4bevXxcDDKyrMGGWEAHmTHLv5USOGSxw66uICOTcYqra5h2FVjGoOadd9KrXbDqFDBlOWNZ9tRrTpjCG7WsqwjadjHjtWmna9iy8T6dMkcdGbSveUIjIotFpzBgSAAbkkQdCdANJ30rNYvo+WvZEAbNcKjUNk7WWGj4TpPLyrYJxREJcJlcW2QGNgwjceVVsPwu0rZ8zm6t4XVYwSR8RU6x8Ws+NUjnnFuTKVgyOk6+TK4jA3MO91EuELbYiH+8BqBGsEjWATvXeDxrSAUNvrA0Mp7LBSZgH/MGGnOa13SzDjEYi49lUe3pEiJIzbEQeWx0276bptwlLQwmVj9nZBBI03EFiuikjnzpx8Qns+WVeKLjGl+t/Pwed8WwuS6w74b31+s1TAra9NeGKuFwd2e06lY5HdmJ03BIHkPCsZXqYcmuCZ5OWGiTQ0UqeKUVYkc0q6ilFIZzXJruuTQI5pU9KgCanpqVIY9KlSoAVWOHcIa+4nbl/XvUNsa7T4Vt+G2RbAEakcue2g7hvWW96LY4X6n0+n5/wBdSxg8Clm3AjkPWfmdDQzjnETGXYGNeZlif+aiNzNcyKq5mkaDYaNqe4b6mtHwfoolsi7ehrkL+6pAjsg8+c/So53HGvV9Bf4h2/L+vX49kZfgHQ97gD3gUQ/+X95pnVj90a+flW4XCJZARABGgAEARvpyFWmB2UEA7R8R8RyHmdKdOH/i2/Dv7k7+vtXlZMrnyTRRtIWPZ1/zHb0H3vPbzqxiGSwhuXDJ131ZoEwO/wCQ8Ke/jSt1ECiGmWPKAx08dBvVPH4lLy3UEPlRzAmQwU+Os6+xqW7GXruN7BYKTpOX720+p8KzOL4WudXViQe1yjUyI+VDuM8WnEFZaEaCFHw5TqTOgI13rQYuyFhRMBQB5Sa24OKTfUae5n+LY9FAzMFnbXUjvgbCqCXARod/Kq3SGyDdPxaADkwgDSIgj2qlwu9qy8htOnhXR5NQ1IalvRcwN5iy6jQsvPTdf1re4KwptrudPijQ+XhymOVeeYPc/vt9TRXG27TXGa3dy3SPjZ8jqQNAqlpZdAIiCKllVs2g9e4qFvG0FYEAbHee4bc6NdWQNQD8vpofasPwvijPdt3GHbZSjZQJLoShyyOZGlHbfGrtrIMVaVLd1sgZS3ZbQAOr6wZgPzI9am4066jsM22D/Dy3CwdtNQPKNuVQX+GW3OqqWG0dltiOUfQ0H6PYlLQYsdmKTBManRVSWOx9pohxjiZItGwVdHJEiDO8anQag6RyijdMZDiOj0yFZhOkMAfnoR7VRv8AArqxIzxzTQ+Om/yrUWwpthpM5ZJWYMbwDofTuqDAYrrQSuoHf8ttJ07qakKkZQ3XWQQUIY/ECJ+95mpn4gWLFu0cqgz2uzuBrroRWovMPhI/h0M/wn15UNu8HssxMBTEaSpjfY/pWtnygjKUHcXuZXpZieswdlNIsQBpq2YkS0nQeU1ia9RvcBghpzKNCjga6giCO7yrK8XwiDFQlvrZAIVASPH4fqTzru8PlUVpRmWqbtmay01b4IvVQ9oWxzQ5dRGpgGvOsbjgrkIJ17/l411YsnmN7EXsTVXxCmZk7VwiX7kZVInQQInynU+lEcF0SxLEgqwnQlgYA78x0+tbnJR5Zluwb+3rAk6+FRNxLXRfnWuwH9m2bdxA3OpbvIAIA95o/wAO6HYfNGVtBMBonzgD5VKXisa43BKTPNP2w/gb+vSlXr/+yOF/w/8AXc/+1Ksf4uPYNLPL6emp66hip6anoGXeGCDMbmB+dbbA8Pe60qIUQC589QBzMHy8aqdCuiAv2xdukdXmPZB3iB2iNtRsN5r0K1hvu2xA05axygfdFcOXxSxtqHPcUtUlpb2K3COHLZUBBmeBJO+nNj/XhRmzgSYLanvjQeQ/X2pYewttSx5awPD6nxqXEX5K65QsMwnkQTrHlXmyk5O3yOqOReVXya5iCe/TaWPfQfH4jI5uknKqMMviGXu0M/nXPEOJE4d7wUj4wNdQCyrIJ8Z8jQbibA8NBAOqg6kzJuQY20OXb601BvnvQWWbmJd8ObsBT9o4HLRCDHdrr70I6G40tbxZMZltyIGq6H7x7WvcQNtquYGwU4b2gQervNBEaHKBoQNIPcPShvQdPscXoQRaG/iWiFgQP4QD41akoS+f5Dqgdx5Zx1+fxvA/iPfr7AevLZcSHbGv3fzNY3pB/wDmX+YF19NYnNpros89ST5VrOKMM4ju/M0ZuI/BqBmuL4MlnYjsyBO2sbaiDsdKEcPH2jDbT8/CrXGr7Fzzjl4eGtD+GuesM93Oupr/ACvyBcljD/E377beZ7q0j4HQAtIZQ/b1QIILTOggc+4eNZnDntP++a1XFkAwDmSWNglfLTSRtt6xXDm5j8l4dTOcOtBbjIpUhb15VKaLGeVKwdBqIjarHHOH3Rhn+0u5QMzKzA2yUHWgAsMxPZ01nahfRfYSNrr/ADCminSPi72cU+HDE23w/V5Jkdu20MO9sxmdN4qjjLzaXTf6GU1p3LdrEm31hVUMsZDFgADIMEAkEjTlvvUGGvkvdXJ1akWroUajMWNtmU/dkRPiPGp/242bLXwitHVmH2hss+sN86u457b3bb24i5hSd9ezcssubnMMfao8O65/g37FR+PmzdZusPxhWtmQHUnKQFYxmEyCPwxsav8A94XbOUIqEBmBDyNOQ7JEH/NBju7+uNcDVrF110bJcYgbE5Sde8gxXHE+GdcoaNAwbTQw4DGCNjqKVqgrcuHiiAnEAMVKBsuhIPwspEgZgdNxFT3McLqpctsOrMzpBlTqpB2PKDpQzh+Dmw6rpD3RJhzqwuiSw7fxjfeueE4BrbXUZg85HELkXtBkPZk6/Zj9Ke25mgniMUpRWtCQ2xUyp7/hMHmPCq966ltx8KZiFOwlj8K6czrv+dV8Hhri3Sj2+qDJ1g1DBmVsjFYCx2XQGRyHnTdLeHm5hmu2wS6tbcCDulwTGmp0NajTaROWxBx3gL4ggBlVcpDEjtQSNFPKfOhvBOjWGLPCtNswQxEHUiSANdVO+lHOJNfgFCqg6kgSdYgQdvnWewHDFe8652LGWaWOuuvwwDv86rGT01ZnYm4Fxaxlum6LVt1bKCoAMRBg7ntBvlUHR/jjpbuB0u3JaVYiBGUKdWgbifWrPB7Ftr72QgQqDqABMETtrz7+dPwu+TjHsvGkx36QRr5H5Gtut9hWcYTiGK7UC2s98tET3afOq6Yd+th77B2nsghPGOZ/7VYD9Xjo1K5oJnQZljbwZR/xGo+k3DXOMtPaGqFTt8R10HmGIprntsF7Fv8AuN++5/7j/k1PWmtXwQCQQSAY7vClUtb7mjxgUqlw2HLmB7nYDmSeQradGeBKkOySpkZmHauHuRd1Tx3PKNq9TJlUFbJg/hHDRewgUW87EsZUagzAJbltzoLj+EvZdbdyFZttQQBMS0bc69R4liGs28lu3LsIVEAHVjLCz+ED86zCdD7l1rbXmgogGVe2xKgkksdBue+uNZ1G23SYbm96KdHxZwlpDcFwCWDDRSWJY5RzHiddOVXjjR2SmiyxYka5VkGPUc6HLc6myEBk2kHMEqXlRod+ZqvxFzlxQ3CogB2ImT395rg3m7Y+AjYxYF22vO5mumQdsmkex+lVMLiS4xxaNDE67BXgfIbU1pf/ABVkfhw5+YK1V4c3/h8a/fcb/wCI9/iqkVX6CZAn/wCrPiWPvdPn3UuK2Y4agHNLfjuznkDPsfI13dgcKTx/6jnw/L0qfH4F3wVmzbRnuFLUgCRGViSWaQBruZ351u/+wFdJ/uwFhl+xu6AZdBctqOYjTy9KF9DkCYbFMdii+W77AAD2me81sbfRe62FSzcbq/syrZACZa4jwvIaLE+MxXWC6P4fC2zb1ZW7TC42aT3xty7uQrLmtMl3YHnWMwz3sZfNpC4N1xmy9kdsz2mMaa6CKKca4iy3fgYgAagA7k/5prQ47jdnVUMkadkEx7DSshxPiLdYQLeZRG41+TT8qNTm1twbjsCcdi1cto2aeYgDkRsZ5c++quBQi4TBAjciBVq/xJpMWXPIwG00/dqunFFGrAqddGAmPI106padND2sfh7zcYmQC2mm52rfYjCLcwRUN9olh1yEas2UkBe/u076wWA4yC2gJ7WkA6yZ7tK1tvpOB8Vu4P4G/MRUMsW2tjSlRmeF4a6LjBrRQlwQMrCfs0E68yRr40S6SYNF4hh+sGht2iSsEmbjL5SIj60fw3S2zIDHLy7SxRa1x3BmMzWj+8BoZnmKzqerVXQdmFuAXME6iSOptn/hW2fyo5geHKMJg7gKg9XftkfebsEz4x1VbPh9vBuDkFoaZTlyiRER2Y0jSKmudEsLctJaghEZmUKx0LBlOuukO2n6VJu1Xv8AwPWrsztrhRuF8sksFhZgdpAuo23FNheHt+zIPhYW7UneCFCMPcGtnhOjyIsAmCI1gnnEmOU0OwHQ57QK9f1ixAVlAI1LDtAnvrOiVMPMWxn+F4Rs99YPxqRmAgzaVJ05TbPtWd6H8duYq45uqqsEZQttcohXQjcmfjb3r0C/wbFi9mU23t5VGUswYZS5kdmPvj2rOYHo5i8K1wLh0uW+tZ1ZWQXCHVtDJ5EJp/QpFLS7W9ITlb5Or9o9baYz8VxN5+K2bg56f7kaVLxLA9ZhMRbjdLo9SMw+tTcUs3FCt1bnLctNAWW+I23/ANLk+Qq7w9w8xMMFMEQZIKkEHUcqnBtL77hPuZngN/rMJh2O5tpPmoyn5ihmH4a6403dAskRpqpgec6A+lWeirH9ne2d7V+9bjaIeR9aHdJbxS9ZcExIJ1MaMs6eU/KuinraXWyPQu2eFLbxRum4A5Y6d4OmX2iur1qxavyxOctm9S2hn5VQ6TuRftsgBMAnSdmBEHyDD1FP0pw5utaZA20yNDqQQNjBlRWkrq3yDZd45jbdhwTbBzScx20En5SfSpOP8Sa3ZW6kQcsmJgEgT5Carcfwj37dqF1EkgnUGMsd2xNd/wB3u+FFpyBlgTyyjYen5ULTswsC/wC3saMTI0OnMb0q7PR9f8RPf+VKrf5XZmfUVP7PeEJevsbgzBACAdsxOkjnsdK9XwtiWHZ2JI89vTSsD/ZbYgXW5llX2E/nXplnDNlEfhkxt71HxUryMolsA8Xhw11zIAJIOvMCNgJOwqdLIg5FPM9rsjURsNSO1FPhrqAkxJLEyfEzueQirjXRG/ooLcwN9B93xrgsbAnEGl73i9i38wfzrviFmUxZ77qJ7Ba7s8Pd7hL5UBvC6ZOsKAFHuJNHLeGw6qd7xzm5oC3a74XsiIETXRaRMCNcjFOUlstpV011Lg+W1QcL4BdOHe25FvrHLMdGIByjkYJhefzori+LNsiBR49oj0SR7mq6Mz/EzEeeQeyyfnS10Oi/bwGFs2raXSrKgAHWayROuXYnU8qv2uLafZ2XyjYsBbX0zEEjyFD8NbC6iFPeoAPqxlj71aFxRqd+8/zqbyDogxONvPMsFH4bYLn/AIjlHyNCcRw/N8ZLT/iNm/0LC/KiWOx4TViAO87UKxHEQRI2Hly/r5is62xpFLEYQAQSSO4DKPYVleMZVunsmMo+GZ59x1q5d6W23um2raidxoQPiymdSN/EA1Xx9qbn8P610QUk/UaBT3YErnWSeftvNUSWLasfUD9KfjGLFpQTrJICqJYxufAcqqYTEZxm9wdx512KLrUCa4JLDsDuSAT4bHStZbuXMxI1G3jzjntWawGGzlu4E/Wj17G5Fk6ACSY17gB3kn6Gp5d3sAStYq6Puzp4b921XbVwN8dlW80UyeY2rOcL6UI7ZYIJOkxr4SNjWgu8UFtc5MKAGY6nQ6CANydfKDXPKMk6oYUscMwrfFhk5bJl3EzKkUQw/R/CfdR03nJevL8O/wB6KG8B6UWrxhSdPxaGDz8R+tHLnH7VuOsZVBJALbsViYAGwJAnv0qTc063Cie1wBPuYnFpttezb7fGpqccLvD4Mde/jS0/gPug1Yw2OtuodSCpEgiDPLTvM6V1Y4laYkAqWHIGfT/tQpsw0VGw+MXbF2m/fw8fNbn5VV/a8fEkYZtxGa4h3idiPnRDFYtFMExykmPHmde+ql51HPy+v86TyPsNI4fieLiDh7Z8UvCfZgK5uYp7wVHw9232gc6uhAjUTlYmPCK67ETm0A3n0/r0qXTKdTsfOjX7A0ZLCcLNu/i4nK10POnxFYcabEECRAoRxwqoV2t5yNPKDWnXHk4tbEdl7T3A3PMpAIny12oP0lwb5WCCSGn0ia6VymyV8oHY3HxZt3VUQQNxt3fWusdjm/Zg6mCBrA+lRjhzvhskgEH/AE7xVjB8EZrBQvzBkcu8VukvqLURYa893CnNmW4Cw1EGQdPQiD5GpOA2HKOrg6gHXxGvsZq9wjgbuXCuLhI1C6baCttwLEWgnUtaJcdn4ZJ79fCqxSk2icpNNUeMX8I4ZobSTG20+VNXpN/oiSzEWWgkkacif3qVdVR7oxbM1/Z3bKWB3s7Nr3aKPpXpONulLW8DLrH61hejqZerQRyknbUzNbbpViFt2MoYEsNe/avKyJyuR28UgPwU2cvbWWJ07o0j5FvapcYSwhDl1WNgZ1JjQ959qyOGxJJHaO/efD+dHeE49LTI7iQIJ74AX9TUa35Bl2zgHRpcTPNgWP8Arn5CiN3EgqAdTEiTOg8Ko9Luk4cOlsHsLq3fJAkEcqzdxrpvr8RCYXeDALKfi/CZ+lOcPU0naCMW+gUx/GU6tnDDKpy6a67RpVHG8cFoWzvng+AB7++gtjh1z9jXskG5dkAxqCIBHcCRz8eVK/w5nYJCgWhbU5z2RCo7AsPiMyB3mK2scTfly6ILcY6TdVctqNiVB75ZgoiPE6+FUOl/SW7buKtokns9gffLNlCnw/Wo+K8OzYtGzhFDWyC+oYgjsD/M2oFRdKuFqbxuXH6u2VAzqMzBspAgecCeVKCgnGzawzlwul/l3G/tE4mertJPxDMR35RsfUj2FVeBvcXhxJ1OQtpqRBOh7iAF05US6b4A3OqIE5FcnX90/lS4MLNzD3BYDrZd7gXOczw0BiT5ya0pR8lfO/6h5Mqi314+p55w3CFsQhmFBCzpMvmUCJnXUSJithjHZX2HwxzofjLVrDYhbAtK7PcsOt8xmQBmzKNOcD50YxBm5EfdrplPXpl0oM2Ly8jiYrpHgCSGk6LlgyAY1JB2J11HlUPBcI6wxPZuAiOemx+tGuMYk2r9tiAyKyPkYSCQTuCMpnaOdScJP7RijOVVIuMFQZQNjAGwGseldk5uOFPpRPDheTJSe9j8M0RzH36r9KgVsA5isusQO4HQz6mi3CsCXtP+/wDkKq9J7X2SFgSFuKTEToG7wR7iufFLVl27m82J44py6mZwiusMTOYSO/T+hW44g4XDMzMJaGEz+GY+vvVHA4pcdedntohAzfZyBrAAjYQByHM71e47fNm3ZbKHCXV7LCVYAHQjmDFbyS1ZVGt0angcMMcl7NtfRgTo3if/ABCFD2Tcyz/lYxHsa0PTa/2LaZla4usA9rUliY3gy1VOiPD1dXut2XGIJyroBqGgDuE0Q4/cVcYQ1oXDdsoi6SynM5lDGjaRP/ap3qzOlwGTE8cIyb5LHQ3H3f2bEIGC5FLqWOiko2ukmAyq2njQLorxe7ZCyZCtKmfu8xr6+hrXcF4ettboWTmQqR4Rp9azfCMty51bhEy2lVQihSxVe0zQNWOpJPOoRlGUJyrsVl4aSzLE3uG+lfEGTF2u0CGQgqGEwSWBjvkR703G+KOcCXBjIyjUjUZgcu/PQVD0llcZhg1tWF+2qC4w7SZHYyh5Tmg1f4vZFnC3CEW6EK3MlwSjEEaMO6pqrgq5/sx5Xoc74dFLAcSc2by2zBFtnUkiFIB194NXuiGJuvAykq6a9wMb/Wo+EYFBYtupk3LIkcu0okRWt6EcesNZzFEtuWIyoIURyUchp86I6Zbcb8sMmCcbrfawC9yMZgX2+1a0w8LqFR6SKKdJ+HasNsyjbzj86vcfx2EVle52FWGzZSYeQV0gwfGKA8a4gMYguWMQSgJRpWNSAR91T310adkux5krUjO9GhJxFt9ldT/CRDb+Rop0JsEXcRaYaZeydIJR2QxH8J9az+Du2w+RcRbluzoyktJ25zJo5wji+EtXEJxcEjtAQDOZgwkJzgH1qjjzsZ3NF0Zw5tcQeAOqbrFUjaGy3bfluy/wijXEuHOMYl62wChrZYEnkLlu5pEao6nzSqXF+LcPQa3mtspj7MuDOuhKjQ6Hu2oBc6UYOdTjH8etuxB0nS6IrohLSmqE4vg9Oy+PyFKvLf8AazA/4eK/927/ANalV/Mfb9h2Z5uOk3SVTLrIXbSSBAAgeVSnity/cW2wyqzCXmSdYIg7QI1qv0b6Q4PrVF9Ciz8SHIAfHwq3xbjGCOJLI7BB8JQCPAzBnzivHlF1wduqyzjLK2blkAlgzEkZgTCrJ2AG0n2oomLst2RJCzmkQIUsh/1Kfas1bx6XCHF5CEkAMchggA7xOgGvnXdzDXgOyDqrAxrmJd33Gg1c+wqDhfPJrG6mm+LNP1q5BoPglucnkfap7+JGcr3WiT49kb+9ZVOJXFUKyiZWZJQZJiO3GsdxOtNiOkT5rh6p4ZSAwEyuYDQjQiOfhWPKs9BZOlffp/oMY/FAWF0EEHT3odxXsqFGhd8MDpzFxST5kAD0FCMZ0ihraZWUIA+2oYmTPdEeO9SYji9q5iVzk5VyuD4rMT3QQPOrwxuO9EcufV/y/UIcWxCm/aR5P2qZYgdrcE6HSqvS3HKrZXEgMkLyYwCFP+WTJ8ARzqqvFLN3GqxJKqxYEHmoVVnv1afSqHHeI2rmM7RYotwEhfiIRZIE89IohiqS9twXiOf9mk0/TPEZFjvtXPoBQ/owwGBlRAm4QPU1Q6ccXW41sBoDWpMxIznb2q3gGSzw4KLhJ6rMRp8TjMfTtULHWKu7F5l+Uu39gDHMXxdt5EB7I8dS1Hb7EXd5GXYDz96zvDrQfF2yzEBZf1USo8N/lWgxbw+jA6DXSr1SivY14ud+JkwVxV7bXVF/OLWXtZFXrOZBGfTePnVbo9hntXLd3KRaurdW2xIlhbYK22xB0+lQdJn7SkGSVYRpy2+tDuCXWWCcwyghQToJ1MTtXY43goh4eWnxEZdmbjoteGVx/wD0/wCVa3vSHo3YbhTPkGcLmzc5zV5dwG+FuKQ0KWbMC0ToANOZ8u6thxLpIzYS5YLSuUmBuY7UD1rOHTim2+o/FT86EUumxg+jDC3ebkDInlprXrPE+C2LnB+syqWAzh+ch4+hivGrIH7QUDHIruynSTERPfpFbTAcXduFi1mYg2m0ExmBJGnmK6JOEZa+5zyyTljWJ8Rv/wBKPALwS5cSdM8/l+Vbb+0LBWxYwd5VAY5TmG5hQw19T715U98oxY5hPMA/Mjatl0lxfW4O2RIKlGBJ5MhBA1229qknHHPdfiN5pvJCKvhMN9BcYHxKBo7UyDt8B08dYrP8Wa3b4ndVVyhS0QdpMaDuiRQnorxTq8WmYQDmBLERqpiTy1jeoukWJBxl51hsxWIbT4QZBGnP5VKMaTxV0svPOnlWVvseh9Jzabh2Fu9nPbvLB0zRmMjviAKudGMfacutwqVa0wMwRrH86wv97i7w/qjOcEELlYmVuZwdBG1UuB8Ru2rhm20FY7KsecjT0o3bUq3ja+SSyJQnBv8AE7DXA+LKrWl3CXU071W6Dtz7IqVOKpaxmJA0Q4hnQEZey0Nop5a1j7nXJeLojAC4WAIgxmzAHWrPGzevXBcCOhKgQ2XWJ19oHpSlju47U3f5lY+Jaae/4dJ6P07dMTahDOa2pJIjUEMD7A7d9YfoXeDJdUFRl7YBMEidco5xmWi+He8cOjMhWJXMQTmA0gGIER30Lw3DMrSLgQ5SNlUgHloQR/Otydp6jzpRvgoYxUS6cqqCrEiAORkVPxMp1r5QokZwf3u1+dX8Rdg6u51+6p28CK4xLqtxftLyllgGGlgXOXWRAiNDzmizPli4pjc+R981tCeeoGU/NfnQ/BceNg3OyHDo1sg6QDDKdjMMAY8K76S8LusLbAOQRlm4OY8QTO5mddqCW+EPsYEwTqflK1uLiqdi0tOiwce3JoHId1KrH+xt3lty1b/6U1bpAbPoL0HtXrh66LiqskFSPmrCPnQbpL0bw6X2W2SEkwJOg5Dta0qVcEpNKNe/8F0tylZ4En+I0bQG/Q1suinQqzdJY3GTSIVyrkEa6709Koym099zSRFxThSWL5RFcr33GLNtG7E6Gg/EMAhSTZUkMRvpEjalSrmc3Z7Hh8VxTb7dF/8AXwc8RwKrdNtLYRQnwoRAnXWNz3+M1Ut4MFrh7QJu6R3BAN+W1KlVdTow4pRv/TL9weMETc0iS8BiAdNJ5eFVMRg+1ckCRMkaTSpVaM3ZPJjim/ZIlPAlN0K/xZdmOwG31NRY3higMuYhQ3ItHwj0599KlRGcnW/Q7ccMflxnpVt9vYqW+GhFzI+pUztPqahv3HLTmB0j0FNSrog23v3I58ONK1Hou5VxGGLkZoMSY119REVUv4Bso7Ua7fKlSrqxydUcmbDGKtBPhlllCDNqWaGjbsj3itinRm+bNy4bj5VGvZVdCobukTmpUqooKVtnnt1t7gXCXLNtiHttclWUdYAQCY7S9netXwHg9u/gzectaCrlyWw5Q5EAZjknUmSe+fGmpVmPq5HkWh7Gav8AEbSmESdtWL8wDtIrXcZ6PWF4WMSgHWMimJMSTrE7U1KhDkkkqM/0Za0+MtJcRMhcKRl2nSKI9NsKMNjrtuysKRbYBV2lAP8AlPzpUqnzFlaWtGh4Nes/3Te6x0S9D5c5UPMArlDQTPhQHobx23axaveuoEAOYsZ3UxoATM09KtKKdPsZlLSmu5D0mxyXMXceyWa07AqVR+Y1iVGxmtJe4UMX1bJZviLYBlbSgnmRnugx6cqVKuTI92VTaimuwdu8EvDCi2LKAIxcs95VJ3kkJbYbab8hXnvEkvW3P+6BBj7zeHcKelVcqSa+DibsCYrjN0SC6/wrp8zUC3zcdGdpII1gaem1KlWq2Eew9G+BW79lWa5dfno4UefYA+tV+NdF7Vu4uQOZic126R3ay+1KlUMS9N31CZeXo0n4KVKlXbuR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hQSERQUEhQWFBUWFRgWGRUVGBgYFhgYGBcaFRYXGBgYHCYeFxojHRgYHy8gIycpLC0sFx4xNTAqNSYrLCkBCQoKDgwOGQ8PGiwkHyQpKSwsNCwpLCwsLCwsKSwvKSwpKSwsLCwsLCwsLCwsLCwsLCwsLCwsLCwsLCwsLCwpLP/AABEIALgBEgMBIgACEQEDEQH/xAAbAAABBQEBAAAAAAAAAAAAAAAFAAEDBAYCB//EAEcQAAIBAgQCCAMFBQUGBgMAAAECEQADBBIhMQVBBhMiUWFxgZEyobEjQlLB0RRyguHwBxVTYqIWM5LC0/EkQ3OTstI0NWP/xAAaAQADAQEBAQAAAAAAAAAAAAAAAQMCBAUG/8QAMhEAAgIBAwIFAgYABwEAAAAAAAECEQMSITFBUQQTImFxkfAygaGxwdEUI2JyorLhUv/aAAwDAQACEQMRAD8A1Fmx1Vqza/w0E/vt23+Zj+GmvtA/reuTfkknckk+utBelfEwlkgHVuyPUan0H1FfPxvJOu57T9MTJcYx/W3SR8I7K6zoOfqZPrQ5jTFq5Jr3EqVI4G73OWqJhUprhhQJkLComqdhUTCmIhYVERUrVwRWjDIyK5NSGuCKYjmKaK7imigQ0U9u0WMASa6tWizBRqTtWiwmEW0p3JG8CWbyHOeQrE56RpWDbPBdJc+g/WrX90oOQ9T+pqrc4k7oxXMqroSo1B+7mO41Ee+9UXxKvq4g/jSO77ynsn/T61Opvlmk4hluCKdgD+6R+RqlieAkbSPOqIsONUYXB3rMgeK/EvnqKnw3GriRDGO46j2On0prUuGO49SpewrJ8Q9eVREVpLPEbV3RwEPeASvqDqvzFVOI8EK6rsddNj5GtRy9JCcOqA0UoroimqpMQNSq9RU4oYEhao2NPSigKOaVKKeKAEDT5q5pRTGHsJ0wvW7YtqEgLlntgxEfdcVYP9oGIIgi3A/9TnHPrJ5Cs1TGkKjS/wC31/8ADb973/VpVmKVAHv5MCa886UY7PfIGyafxbt+Q9K2fGcb1VpmMaD3PIepj515mzEmTqTrXkeDhbcz0c8ug5Nck0ia4Jr0jlO5pia5zUxakAmqF6kJqJqZkiauKlIriK0I4imy13TUWBxFQ4i+FHjyFPicTl0Grd361HgMEblwTrrJ8qLS3Yt3sg90dwZRetcavpP4R+lDuK8U6zErlPZRgo5SZ1Pj4UexmNVMO8aEAACNQTptz5ms6vFg/wDvEVyI7Szm0Om8N848KhC23KgfYN3MWWHVtJRwcwkgkrGWSN4kxM0ObhihjkbMQB2XIBjz5jzirGHZbkNbcEiey2+ojQgT7gDxoXx20wcMVIEAZo0mTsy/zohzXBSVVdExtZbgzfZnSPux4z+Yqfid62zmFYpOj6C7HLNlEMY8D511hcWf2VZAYBZhoI0MHU6A+NR4dUvEqma2wAOVhKwDGkaj500+/QTj0XUq/sJ3tHPzyxDj+Gdf4CaIcP4uU7L6od1PL9D7VXxmGdZJEgfeG3uNvI1YFt3t53UuugzH4gY2zD6Gab9S3Eri+xPxHhSuvWWjI/rQ0AYEGDvRfhuJKHsNIOhtvAJ8ByJ7jofCp+L8NDDOm8bbGO4jkRThPS9LHKOpakAKelTV0Eh5p6YV0BSAQNPFPFKKQHMU0V1FI0DOYpiK6pooEcxSrqKVOwPRumvEszLbU6DtH6AfU+orLk1LjcUblxnPMz6ch7VXLVy4seiCidU5anYmNczTM1ck1UmdTXJauSa5JoA6LVzNMTTUzIxNcmnpjQBzVa/iNcq78z3fzpXr86L6n9KIcM4QMpe4cq6a988h3msTmoK2Uw4ZZpaY/Xoinw/hZc5joO8+5+VHeDIJYKNBz5k6ew3qFrnWwqrlRRoOZJMSaJ4TBZEbvImP4q45ZHJ1LnselLEoYJSxcdX33rb2/cocZwqNIckCGaRvoD3786DXej75cyMrggGG7LDY7n8iaI8aukfFzQgT4+Nc3bn2P8I+k10Rk0lR5DSYEvWmTR1KkH74M/8AENR61bsccuIPilSNQ4zA/wAQ38jpR53JC6ZlzCQRIgyPTWKr3+BWLjALmtMVJlTI0IEQT/m76ayxe0ka8uS3iyvYxdl1KkGzIIldU1302/8AiK74fwdrT5wVuIQRKb6kEdnnsfhmqt3gF1GbJFwCZKfFtOq7nccjVNcQybShnX7vuPhNPTa9D+/3DVT9aL97ibW3YLprM6mQYkZTynuoj/tP1lhbDHq1DFwUAjMdCSAJ5bVRt8ZV4W/bW547PtPr5Ax4U13htu4QbFyDP+7uCD3wGHnttWWkvxKh7v8AC7IcTgH+JYuLO66/LcelTcI4pBy3DK+OuXxH6VSvWrtg9oMhnfkfUdlvWpRxNWP2qZj+Ney/6N/WlbabXcynT7E/GsBkbMux+v8AOhsVocGFuqUDZxEa6OvdIPdQO9ZKsVO4MVvHK1TCca3Iq6FKlFVJjg09NFPFIYqYininikM4imrsiuSKYhqemilRYBcvXJNck0xNTKWOTTFqYmuSaYhy1NNczSmgB5pTTUzNAk0AImqly8X0Xbv7/wCVMS10wo0+vnR7BcPW0ACM1wkDLyXaZ99vCpZMigvc6MHh5Znb2j3/AIRXwfDFtpmub8l5kx8hqNaWLvF28BMKNhAjSrFpTcuS2pJk+pJ/IVXvPDGOWb6mpxjvqlyGbPa8vGqj+r92TYPHLZDaSxCx3CDU3BsdIuFiSez9Wqxwjoi98h7kpbgR+J/Ich4mtJiejdnshbarlAgrI013P3tzqZqE544yfdmZZ8k4Rxt+lGH6SYwB7eWNVMzodD40LbiAK5csT36ex295rT8f6KuzLlOgBGv8hr7VlsVwG8n3ZHPL+a/yrpxTxyS3Od6kzc9D1S7ZvI4YFQHY/wCVZcCJ1AKk6xyoU13tIw2hhOkfdI1GnLvqz0Nw9xLN1FKo11WBY6wIygRtzJrjBdHr4uQ4hdftFJgwNNVkie6K5JNRlJ2dmD1SS7hTD8JbI13kSCeUaKgg8yYoflVrSC4q3IyKcw1iQp7W4961vG8P1GAsnIO2Fk6/FLZnHdoo30EnTuB9HcMly6tt80NJXQEMynrACdiIB5cgK545ttR2eVdp+5nsR0ZRmi2xQxMN2k7t9x7GheI4LetjVcyg/EpzL6/h+VbzjmGNu+xPc2oiNSrLOXRdCdNKzeJ4dcS22IRmUG8Ugbc2za9nfSN+ddmLPJ1b+px5MEUrQJw3GHSRMj8LdoETtB1+tSvYsXJkGy3emqaiRKHb5CrPWkrmvWMyzlLqCpzRMHkW33moMZhVvXC9p1BP/lsAhGkdmNPpXQmvj7++SNSrv9/fA2FwNyywdIuKNZQz5grvqJ8KscbshlW8mx7J8Dyn+u6j1no+jYAXB9niLZKkB5a5JGUgHQrr90nbUVBYsddYYNGcAg7TP3SfUEelJtxakaSTVGQinpyIpV1HMNSrqKQFIBhTxTikaQxiK5IrqmNAHMUqelRaEXppiajzUppGjommJpppUDFSpVxduhRJoA6dwBJpYbAve1jsjUDv7p+vlXfC+Gm+4Lg5Z2HIDf1rT4rhhVAqiM0z47ADwHxaVmctKbLYcLySSfD6dX99wVwvC5eymrEiX7u/L770VtWktAPc3ILAcySCR9RXOGui3okFhm15CMw/IVW4Xwy9inGUdkCC7fCNNh3nfQfKvPcddt7L9z1Z+Jh4dUt5Vt2j/bIOErmuqIJPcNz2T7VqODdElQi5dAZ9wu6rrO33j8hRnhHALeHWFGpGrH4m/QeG1ETagDcBvc/ujn9Knl8Q5bR4PEoZwolVGZo+m/p40G4javdZKspAAEA89yNY7xzrRLheQGVfAyWj8RG/kNPHcUH4peXrYBXRYiecwRp2Rvt41yp9jaM9jOJurhbiETImNJjadqr4u/bVSSD5R3+elGcXZGWWTMO7SJ79NPlQbGYdbmjWxBjaR5bEGqxa2GPwC9C6ePtoKupeJgjvPv8A19KXBDkdVWEHhMnTw1960v7HbbcKx7/vbd4IPfSnJamOjPs4dWW4M47O+o0nadvOiPBsfashQqDsZivIy4g6ka7nyqa9wJDOUkE6aww0JjQwx+e4qtc4K42yse6YPds0eXOsPTJUysMs4cME8R4bevXxcDDKyrMGGWEAHmTHLv5USOGSxw66uICOTcYqra5h2FVjGoOadd9KrXbDqFDBlOWNZ9tRrTpjCG7WsqwjadjHjtWmna9iy8T6dMkcdGbSveUIjIotFpzBgSAAbkkQdCdANJ30rNYvo+WvZEAbNcKjUNk7WWGj4TpPLyrYJxREJcJlcW2QGNgwjceVVsPwu0rZ8zm6t4XVYwSR8RU6x8Ws+NUjnnFuTKVgyOk6+TK4jA3MO91EuELbYiH+8BqBGsEjWATvXeDxrSAUNvrA0Mp7LBSZgH/MGGnOa13SzDjEYi49lUe3pEiJIzbEQeWx0276bptwlLQwmVj9nZBBI03EFiuikjnzpx8Qns+WVeKLjGl+t/Pwed8WwuS6w74b31+s1TAra9NeGKuFwd2e06lY5HdmJ03BIHkPCsZXqYcmuCZ5OWGiTQ0UqeKUVYkc0q6ilFIZzXJruuTQI5pU9KgCanpqVIY9KlSoAVWOHcIa+4nbl/XvUNsa7T4Vt+G2RbAEakcue2g7hvWW96LY4X6n0+n5/wBdSxg8Clm3AjkPWfmdDQzjnETGXYGNeZlif+aiNzNcyKq5mkaDYaNqe4b6mtHwfoolsi7ehrkL+6pAjsg8+c/So53HGvV9Bf4h2/L+vX49kZfgHQ97gD3gUQ/+X95pnVj90a+flW4XCJZARABGgAEARvpyFWmB2UEA7R8R8RyHmdKdOH/i2/Dv7k7+vtXlZMrnyTRRtIWPZ1/zHb0H3vPbzqxiGSwhuXDJ131ZoEwO/wCQ8Ke/jSt1ECiGmWPKAx08dBvVPH4lLy3UEPlRzAmQwU+Os6+xqW7GXruN7BYKTpOX720+p8KzOL4WudXViQe1yjUyI+VDuM8WnEFZaEaCFHw5TqTOgI13rQYuyFhRMBQB5Sa24OKTfUae5n+LY9FAzMFnbXUjvgbCqCXARod/Kq3SGyDdPxaADkwgDSIgj2qlwu9qy8htOnhXR5NQ1IalvRcwN5iy6jQsvPTdf1re4KwptrudPijQ+XhymOVeeYPc/vt9TRXG27TXGa3dy3SPjZ8jqQNAqlpZdAIiCKllVs2g9e4qFvG0FYEAbHee4bc6NdWQNQD8vpofasPwvijPdt3GHbZSjZQJLoShyyOZGlHbfGrtrIMVaVLd1sgZS3ZbQAOr6wZgPzI9am4066jsM22D/Dy3CwdtNQPKNuVQX+GW3OqqWG0dltiOUfQ0H6PYlLQYsdmKTBManRVSWOx9pohxjiZItGwVdHJEiDO8anQag6RyijdMZDiOj0yFZhOkMAfnoR7VRv8AArqxIzxzTQ+Om/yrUWwpthpM5ZJWYMbwDofTuqDAYrrQSuoHf8ttJ07qakKkZQ3XWQQUIY/ECJ+95mpn4gWLFu0cqgz2uzuBrroRWovMPhI/h0M/wn15UNu8HssxMBTEaSpjfY/pWtnygjKUHcXuZXpZieswdlNIsQBpq2YkS0nQeU1ia9RvcBghpzKNCjga6giCO7yrK8XwiDFQlvrZAIVASPH4fqTzru8PlUVpRmWqbtmay01b4IvVQ9oWxzQ5dRGpgGvOsbjgrkIJ17/l411YsnmN7EXsTVXxCmZk7VwiX7kZVInQQInynU+lEcF0SxLEgqwnQlgYA78x0+tbnJR5Zluwb+3rAk6+FRNxLXRfnWuwH9m2bdxA3OpbvIAIA95o/wAO6HYfNGVtBMBonzgD5VKXisa43BKTPNP2w/gb+vSlXr/+yOF/w/8AXc/+1Ksf4uPYNLPL6emp66hip6anoGXeGCDMbmB+dbbA8Pe60qIUQC589QBzMHy8aqdCuiAv2xdukdXmPZB3iB2iNtRsN5r0K1hvu2xA05axygfdFcOXxSxtqHPcUtUlpb2K3COHLZUBBmeBJO+nNj/XhRmzgSYLanvjQeQ/X2pYewttSx5awPD6nxqXEX5K65QsMwnkQTrHlXmyk5O3yOqOReVXya5iCe/TaWPfQfH4jI5uknKqMMviGXu0M/nXPEOJE4d7wUj4wNdQCyrIJ8Z8jQbibA8NBAOqg6kzJuQY20OXb601BvnvQWWbmJd8ObsBT9o4HLRCDHdrr70I6G40tbxZMZltyIGq6H7x7WvcQNtquYGwU4b2gQervNBEaHKBoQNIPcPShvQdPscXoQRaG/iWiFgQP4QD41akoS+f5Dqgdx5Zx1+fxvA/iPfr7AevLZcSHbGv3fzNY3pB/wDmX+YF19NYnNpros89ST5VrOKMM4ju/M0ZuI/BqBmuL4MlnYjsyBO2sbaiDsdKEcPH2jDbT8/CrXGr7Fzzjl4eGtD+GuesM93Oupr/ACvyBcljD/E377beZ7q0j4HQAtIZQ/b1QIILTOggc+4eNZnDntP++a1XFkAwDmSWNglfLTSRtt6xXDm5j8l4dTOcOtBbjIpUhb15VKaLGeVKwdBqIjarHHOH3Rhn+0u5QMzKzA2yUHWgAsMxPZ01nahfRfYSNrr/ADCminSPi72cU+HDE23w/V5Jkdu20MO9sxmdN4qjjLzaXTf6GU1p3LdrEm31hVUMsZDFgADIMEAkEjTlvvUGGvkvdXJ1akWroUajMWNtmU/dkRPiPGp/242bLXwitHVmH2hss+sN86u457b3bb24i5hSd9ezcssubnMMfao8O65/g37FR+PmzdZusPxhWtmQHUnKQFYxmEyCPwxsav8A94XbOUIqEBmBDyNOQ7JEH/NBju7+uNcDVrF110bJcYgbE5Sde8gxXHE+GdcoaNAwbTQw4DGCNjqKVqgrcuHiiAnEAMVKBsuhIPwspEgZgdNxFT3McLqpctsOrMzpBlTqpB2PKDpQzh+Dmw6rpD3RJhzqwuiSw7fxjfeueE4BrbXUZg85HELkXtBkPZk6/Zj9Ke25mgniMUpRWtCQ2xUyp7/hMHmPCq966ltx8KZiFOwlj8K6czrv+dV8Hhri3Sj2+qDJ1g1DBmVsjFYCx2XQGRyHnTdLeHm5hmu2wS6tbcCDulwTGmp0NajTaROWxBx3gL4ggBlVcpDEjtQSNFPKfOhvBOjWGLPCtNswQxEHUiSANdVO+lHOJNfgFCqg6kgSdYgQdvnWewHDFe8652LGWaWOuuvwwDv86rGT01ZnYm4Fxaxlum6LVt1bKCoAMRBg7ntBvlUHR/jjpbuB0u3JaVYiBGUKdWgbifWrPB7Ftr72QgQqDqABMETtrz7+dPwu+TjHsvGkx36QRr5H5Gtut9hWcYTiGK7UC2s98tET3afOq6Yd+th77B2nsghPGOZ/7VYD9Xjo1K5oJnQZljbwZR/xGo+k3DXOMtPaGqFTt8R10HmGIprntsF7Fv8AuN++5/7j/k1PWmtXwQCQQSAY7vClUtb7mjxgUqlw2HLmB7nYDmSeQradGeBKkOySpkZmHauHuRd1Tx3PKNq9TJlUFbJg/hHDRewgUW87EsZUagzAJbltzoLj+EvZdbdyFZttQQBMS0bc69R4liGs28lu3LsIVEAHVjLCz+ED86zCdD7l1rbXmgogGVe2xKgkksdBue+uNZ1G23SYbm96KdHxZwlpDcFwCWDDRSWJY5RzHiddOVXjjR2SmiyxYka5VkGPUc6HLc6myEBk2kHMEqXlRod+ZqvxFzlxQ3CogB2ImT395rg3m7Y+AjYxYF22vO5mumQdsmkex+lVMLiS4xxaNDE67BXgfIbU1pf/ABVkfhw5+YK1V4c3/h8a/fcb/wCI9/iqkVX6CZAn/wCrPiWPvdPn3UuK2Y4agHNLfjuznkDPsfI13dgcKTx/6jnw/L0qfH4F3wVmzbRnuFLUgCRGViSWaQBruZ351u/+wFdJ/uwFhl+xu6AZdBctqOYjTy9KF9DkCYbFMdii+W77AAD2me81sbfRe62FSzcbq/syrZACZa4jwvIaLE+MxXWC6P4fC2zb1ZW7TC42aT3xty7uQrLmtMl3YHnWMwz3sZfNpC4N1xmy9kdsz2mMaa6CKKca4iy3fgYgAagA7k/5prQ47jdnVUMkadkEx7DSshxPiLdYQLeZRG41+TT8qNTm1twbjsCcdi1cto2aeYgDkRsZ5c++quBQi4TBAjciBVq/xJpMWXPIwG00/dqunFFGrAqddGAmPI106padND2sfh7zcYmQC2mm52rfYjCLcwRUN9olh1yEas2UkBe/u076wWA4yC2gJ7WkA6yZ7tK1tvpOB8Vu4P4G/MRUMsW2tjSlRmeF4a6LjBrRQlwQMrCfs0E68yRr40S6SYNF4hh+sGht2iSsEmbjL5SIj60fw3S2zIDHLy7SxRa1x3BmMzWj+8BoZnmKzqerVXQdmFuAXME6iSOptn/hW2fyo5geHKMJg7gKg9XftkfebsEz4x1VbPh9vBuDkFoaZTlyiRER2Y0jSKmudEsLctJaghEZmUKx0LBlOuukO2n6VJu1Xv8AwPWrsztrhRuF8sksFhZgdpAuo23FNheHt+zIPhYW7UneCFCMPcGtnhOjyIsAmCI1gnnEmOU0OwHQ57QK9f1ixAVlAI1LDtAnvrOiVMPMWxn+F4Rs99YPxqRmAgzaVJ05TbPtWd6H8duYq45uqqsEZQttcohXQjcmfjb3r0C/wbFi9mU23t5VGUswYZS5kdmPvj2rOYHo5i8K1wLh0uW+tZ1ZWQXCHVtDJ5EJp/QpFLS7W9ITlb5Or9o9baYz8VxN5+K2bg56f7kaVLxLA9ZhMRbjdLo9SMw+tTcUs3FCt1bnLctNAWW+I23/ANLk+Qq7w9w8xMMFMEQZIKkEHUcqnBtL77hPuZngN/rMJh2O5tpPmoyn5ihmH4a6403dAskRpqpgec6A+lWeirH9ne2d7V+9bjaIeR9aHdJbxS9ZcExIJ1MaMs6eU/KuinraXWyPQu2eFLbxRum4A5Y6d4OmX2iur1qxavyxOctm9S2hn5VQ6TuRftsgBMAnSdmBEHyDD1FP0pw5utaZA20yNDqQQNjBlRWkrq3yDZd45jbdhwTbBzScx20En5SfSpOP8Sa3ZW6kQcsmJgEgT5Carcfwj37dqF1EkgnUGMsd2xNd/wB3u+FFpyBlgTyyjYen5ULTswsC/wC3saMTI0OnMb0q7PR9f8RPf+VKrf5XZmfUVP7PeEJevsbgzBACAdsxOkjnsdK9XwtiWHZ2JI89vTSsD/ZbYgXW5llX2E/nXplnDNlEfhkxt71HxUryMolsA8Xhw11zIAJIOvMCNgJOwqdLIg5FPM9rsjURsNSO1FPhrqAkxJLEyfEzueQirjXRG/ooLcwN9B93xrgsbAnEGl73i9i38wfzrviFmUxZ77qJ7Ba7s8Pd7hL5UBvC6ZOsKAFHuJNHLeGw6qd7xzm5oC3a74XsiIETXRaRMCNcjFOUlstpV011Lg+W1QcL4BdOHe25FvrHLMdGIByjkYJhefzori+LNsiBR49oj0SR7mq6Mz/EzEeeQeyyfnS10Oi/bwGFs2raXSrKgAHWayROuXYnU8qv2uLafZ2XyjYsBbX0zEEjyFD8NbC6iFPeoAPqxlj71aFxRqd+8/zqbyDogxONvPMsFH4bYLn/AIjlHyNCcRw/N8ZLT/iNm/0LC/KiWOx4TViAO87UKxHEQRI2Hly/r5is62xpFLEYQAQSSO4DKPYVleMZVunsmMo+GZ59x1q5d6W23um2raidxoQPiymdSN/EA1Xx9qbn8P610QUk/UaBT3YErnWSeftvNUSWLasfUD9KfjGLFpQTrJICqJYxufAcqqYTEZxm9wdx512KLrUCa4JLDsDuSAT4bHStZbuXMxI1G3jzjntWawGGzlu4E/Wj17G5Fk6ACSY17gB3kn6Gp5d3sAStYq6Puzp4b921XbVwN8dlW80UyeY2rOcL6UI7ZYIJOkxr4SNjWgu8UFtc5MKAGY6nQ6CANydfKDXPKMk6oYUscMwrfFhk5bJl3EzKkUQw/R/CfdR03nJevL8O/wB6KG8B6UWrxhSdPxaGDz8R+tHLnH7VuOsZVBJALbsViYAGwJAnv0qTc063Cie1wBPuYnFpttezb7fGpqccLvD4Mde/jS0/gPug1Yw2OtuodSCpEgiDPLTvM6V1Y4laYkAqWHIGfT/tQpsw0VGw+MXbF2m/fw8fNbn5VV/a8fEkYZtxGa4h3idiPnRDFYtFMExykmPHmde+ql51HPy+v86TyPsNI4fieLiDh7Z8UvCfZgK5uYp7wVHw9232gc6uhAjUTlYmPCK67ETm0A3n0/r0qXTKdTsfOjX7A0ZLCcLNu/i4nK10POnxFYcabEECRAoRxwqoV2t5yNPKDWnXHk4tbEdl7T3A3PMpAIny12oP0lwb5WCCSGn0ia6VymyV8oHY3HxZt3VUQQNxt3fWusdjm/Zg6mCBrA+lRjhzvhskgEH/AE7xVjB8EZrBQvzBkcu8VukvqLURYa893CnNmW4Cw1EGQdPQiD5GpOA2HKOrg6gHXxGvsZq9wjgbuXCuLhI1C6baCttwLEWgnUtaJcdn4ZJ79fCqxSk2icpNNUeMX8I4ZobSTG20+VNXpN/oiSzEWWgkkacif3qVdVR7oxbM1/Z3bKWB3s7Nr3aKPpXpONulLW8DLrH61hejqZerQRyknbUzNbbpViFt2MoYEsNe/avKyJyuR28UgPwU2cvbWWJ07o0j5FvapcYSwhDl1WNgZ1JjQ959qyOGxJJHaO/efD+dHeE49LTI7iQIJ74AX9TUa35Bl2zgHRpcTPNgWP8Arn5CiN3EgqAdTEiTOg8Ko9Luk4cOlsHsLq3fJAkEcqzdxrpvr8RCYXeDALKfi/CZ+lOcPU0naCMW+gUx/GU6tnDDKpy6a67RpVHG8cFoWzvng+AB7++gtjh1z9jXskG5dkAxqCIBHcCRz8eVK/w5nYJCgWhbU5z2RCo7AsPiMyB3mK2scTfly6ILcY6TdVctqNiVB75ZgoiPE6+FUOl/SW7buKtokns9gffLNlCnw/Wo+K8OzYtGzhFDWyC+oYgjsD/M2oFRdKuFqbxuXH6u2VAzqMzBspAgecCeVKCgnGzawzlwul/l3G/tE4mertJPxDMR35RsfUj2FVeBvcXhxJ1OQtpqRBOh7iAF05US6b4A3OqIE5FcnX90/lS4MLNzD3BYDrZd7gXOczw0BiT5ya0pR8lfO/6h5Mqi314+p55w3CFsQhmFBCzpMvmUCJnXUSJithjHZX2HwxzofjLVrDYhbAtK7PcsOt8xmQBmzKNOcD50YxBm5EfdrplPXpl0oM2Ly8jiYrpHgCSGk6LlgyAY1JB2J11HlUPBcI6wxPZuAiOemx+tGuMYk2r9tiAyKyPkYSCQTuCMpnaOdScJP7RijOVVIuMFQZQNjAGwGseldk5uOFPpRPDheTJSe9j8M0RzH36r9KgVsA5isusQO4HQz6mi3CsCXtP+/wDkKq9J7X2SFgSFuKTEToG7wR7iufFLVl27m82J44py6mZwiusMTOYSO/T+hW44g4XDMzMJaGEz+GY+vvVHA4pcdedntohAzfZyBrAAjYQByHM71e47fNm3ZbKHCXV7LCVYAHQjmDFbyS1ZVGt0angcMMcl7NtfRgTo3if/ABCFD2Tcyz/lYxHsa0PTa/2LaZla4usA9rUliY3gy1VOiPD1dXut2XGIJyroBqGgDuE0Q4/cVcYQ1oXDdsoi6SynM5lDGjaRP/ap3qzOlwGTE8cIyb5LHQ3H3f2bEIGC5FLqWOiko2ukmAyq2njQLorxe7ZCyZCtKmfu8xr6+hrXcF4ettboWTmQqR4Rp9azfCMty51bhEy2lVQihSxVe0zQNWOpJPOoRlGUJyrsVl4aSzLE3uG+lfEGTF2u0CGQgqGEwSWBjvkR703G+KOcCXBjIyjUjUZgcu/PQVD0llcZhg1tWF+2qC4w7SZHYyh5Tmg1f4vZFnC3CEW6EK3MlwSjEEaMO6pqrgq5/sx5Xoc74dFLAcSc2by2zBFtnUkiFIB194NXuiGJuvAykq6a9wMb/Wo+EYFBYtupk3LIkcu0okRWt6EcesNZzFEtuWIyoIURyUchp86I6Zbcb8sMmCcbrfawC9yMZgX2+1a0w8LqFR6SKKdJ+HasNsyjbzj86vcfx2EVle52FWGzZSYeQV0gwfGKA8a4gMYguWMQSgJRpWNSAR91T310adkux5krUjO9GhJxFt9ldT/CRDb+Rop0JsEXcRaYaZeydIJR2QxH8J9az+Du2w+RcRbluzoyktJ25zJo5wji+EtXEJxcEjtAQDOZgwkJzgH1qjjzsZ3NF0Zw5tcQeAOqbrFUjaGy3bfluy/wijXEuHOMYl62wChrZYEnkLlu5pEao6nzSqXF+LcPQa3mtspj7MuDOuhKjQ6Hu2oBc6UYOdTjH8etuxB0nS6IrohLSmqE4vg9Oy+PyFKvLf8AazA/4eK/927/ANalV/Mfb9h2Z5uOk3SVTLrIXbSSBAAgeVSnity/cW2wyqzCXmSdYIg7QI1qv0b6Q4PrVF9Ciz8SHIAfHwq3xbjGCOJLI7BB8JQCPAzBnzivHlF1wduqyzjLK2blkAlgzEkZgTCrJ2AG0n2oomLst2RJCzmkQIUsh/1Kfas1bx6XCHF5CEkAMchggA7xOgGvnXdzDXgOyDqrAxrmJd33Gg1c+wqDhfPJrG6mm+LNP1q5BoPglucnkfap7+JGcr3WiT49kb+9ZVOJXFUKyiZWZJQZJiO3GsdxOtNiOkT5rh6p4ZSAwEyuYDQjQiOfhWPKs9BZOlffp/oMY/FAWF0EEHT3odxXsqFGhd8MDpzFxST5kAD0FCMZ0ihraZWUIA+2oYmTPdEeO9SYji9q5iVzk5VyuD4rMT3QQPOrwxuO9EcufV/y/UIcWxCm/aR5P2qZYgdrcE6HSqvS3HKrZXEgMkLyYwCFP+WTJ8ARzqqvFLN3GqxJKqxYEHmoVVnv1afSqHHeI2rmM7RYotwEhfiIRZIE89IohiqS9twXiOf9mk0/TPEZFjvtXPoBQ/owwGBlRAm4QPU1Q6ccXW41sBoDWpMxIznb2q3gGSzw4KLhJ6rMRp8TjMfTtULHWKu7F5l+Uu39gDHMXxdt5EB7I8dS1Hb7EXd5GXYDz96zvDrQfF2yzEBZf1USo8N/lWgxbw+jA6DXSr1SivY14ud+JkwVxV7bXVF/OLWXtZFXrOZBGfTePnVbo9hntXLd3KRaurdW2xIlhbYK22xB0+lQdJn7SkGSVYRpy2+tDuCXWWCcwyghQToJ1MTtXY43goh4eWnxEZdmbjoteGVx/wD0/wCVa3vSHo3YbhTPkGcLmzc5zV5dwG+FuKQ0KWbMC0ToANOZ8u6thxLpIzYS5YLSuUmBuY7UD1rOHTim2+o/FT86EUumxg+jDC3ebkDInlprXrPE+C2LnB+syqWAzh+ch4+hivGrIH7QUDHIruynSTERPfpFbTAcXduFi1mYg2m0ExmBJGnmK6JOEZa+5zyyTljWJ8Rv/wBKPALwS5cSdM8/l+Vbb+0LBWxYwd5VAY5TmG5hQw19T715U98oxY5hPMA/Mjatl0lxfW4O2RIKlGBJ5MhBA1229qknHHPdfiN5pvJCKvhMN9BcYHxKBo7UyDt8B08dYrP8Wa3b4ndVVyhS0QdpMaDuiRQnorxTq8WmYQDmBLERqpiTy1jeoukWJBxl51hsxWIbT4QZBGnP5VKMaTxV0svPOnlWVvseh9Jzabh2Fu9nPbvLB0zRmMjviAKudGMfacutwqVa0wMwRrH86wv97i7w/qjOcEELlYmVuZwdBG1UuB8Ru2rhm20FY7KsecjT0o3bUq3ja+SSyJQnBv8AE7DXA+LKrWl3CXU071W6Dtz7IqVOKpaxmJA0Q4hnQEZey0Nop5a1j7nXJeLojAC4WAIgxmzAHWrPGzevXBcCOhKgQ2XWJ19oHpSlju47U3f5lY+Jaae/4dJ6P07dMTahDOa2pJIjUEMD7A7d9YfoXeDJdUFRl7YBMEidco5xmWi+He8cOjMhWJXMQTmA0gGIER30Lw3DMrSLgQ5SNlUgHloQR/Otydp6jzpRvgoYxUS6cqqCrEiAORkVPxMp1r5QokZwf3u1+dX8Rdg6u51+6p28CK4xLqtxftLyllgGGlgXOXWRAiNDzmizPli4pjc+R981tCeeoGU/NfnQ/BceNg3OyHDo1sg6QDDKdjMMAY8K76S8LusLbAOQRlm4OY8QTO5mddqCW+EPsYEwTqflK1uLiqdi0tOiwce3JoHId1KrH+xt3lty1b/6U1bpAbPoL0HtXrh66LiqskFSPmrCPnQbpL0bw6X2W2SEkwJOg5Dta0qVcEpNKNe/8F0tylZ4En+I0bQG/Q1suinQqzdJY3GTSIVyrkEa6709Koym099zSRFxThSWL5RFcr33GLNtG7E6Gg/EMAhSTZUkMRvpEjalSrmc3Z7Hh8VxTb7dF/8AXwc8RwKrdNtLYRQnwoRAnXWNz3+M1Ut4MFrh7QJu6R3BAN+W1KlVdTow4pRv/TL9weMETc0iS8BiAdNJ5eFVMRg+1ckCRMkaTSpVaM3ZPJjim/ZIlPAlN0K/xZdmOwG31NRY3higMuYhQ3ItHwj0599KlRGcnW/Q7ccMflxnpVt9vYqW+GhFzI+pUztPqahv3HLTmB0j0FNSrog23v3I58ONK1Hou5VxGGLkZoMSY119REVUv4Bso7Ua7fKlSrqxydUcmbDGKtBPhlllCDNqWaGjbsj3itinRm+bNy4bj5VGvZVdCobukTmpUqooKVtnnt1t7gXCXLNtiHttclWUdYAQCY7S9netXwHg9u/gzectaCrlyWw5Q5EAZjknUmSe+fGmpVmPq5HkWh7Gav8AEbSmESdtWL8wDtIrXcZ6PWF4WMSgHWMimJMSTrE7U1KhDkkkqM/0Za0+MtJcRMhcKRl2nSKI9NsKMNjrtuysKRbYBV2lAP8AlPzpUqnzFlaWtGh4Nes/3Te6x0S9D5c5UPMArlDQTPhQHobx23axaveuoEAOYsZ3UxoATM09KtKKdPsZlLSmu5D0mxyXMXceyWa07AqVR+Y1iVGxmtJe4UMX1bJZviLYBlbSgnmRnugx6cqVKuTI92VTaimuwdu8EvDCi2LKAIxcs95VJ3kkJbYbab8hXnvEkvW3P+6BBj7zeHcKelVcqSa+DibsCYrjN0SC6/wrp8zUC3zcdGdpII1gaem1KlWq2Eew9G+BW79lWa5dfno4UefYA+tV+NdF7Vu4uQOZic126R3ay+1KlUMS9N31CZeXo0n4KVKlXbuR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48069" y="544269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7030A0"/>
                </a:solidFill>
              </a:rPr>
              <a:t>              </a:t>
            </a:r>
            <a:r>
              <a:rPr lang="fr-FR" sz="2800" b="1" dirty="0" smtClean="0">
                <a:solidFill>
                  <a:srgbClr val="7030A0"/>
                </a:solidFill>
              </a:rPr>
              <a:t>L’opéra de Lyon</a:t>
            </a:r>
            <a:endParaRPr lang="fr-FR" sz="2800" b="1" dirty="0">
              <a:solidFill>
                <a:srgbClr val="7030A0"/>
              </a:solidFill>
            </a:endParaRPr>
          </a:p>
        </p:txBody>
      </p:sp>
      <p:pic>
        <p:nvPicPr>
          <p:cNvPr id="1034" name="Picture 10" descr="http://www.lalettredumusicien.fr/imgfck/1/Image/2011_2012/Lyon_Op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2420888"/>
            <a:ext cx="445916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4355976" y="126876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C0099"/>
                </a:solidFill>
              </a:rPr>
              <a:t>On peut aller voir à l’opéra de Lyon , des ballets , des concerts , et des opéras …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16495" y="299695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Il a été détruit par un incendie en 1826 </a:t>
            </a:r>
          </a:p>
          <a:p>
            <a:r>
              <a:rPr lang="fr-FR" dirty="0">
                <a:solidFill>
                  <a:srgbClr val="00B050"/>
                </a:solidFill>
              </a:rPr>
              <a:t>e</a:t>
            </a:r>
            <a:r>
              <a:rPr lang="fr-FR" dirty="0" smtClean="0">
                <a:solidFill>
                  <a:srgbClr val="00B050"/>
                </a:solidFill>
              </a:rPr>
              <a:t>t reconstruit en 1831. 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L’architecte Jean Nouvelle l’a rénové en 1993,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0.gstatic.com/images?q=tbn:ANd9GcQAiGgfNLXdP6qjnZDgnV0S74jMw0IYk0UK_ShH7ROjWHmbDuHY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ZoneTexte 4"/>
          <p:cNvSpPr txBox="1"/>
          <p:nvPr/>
        </p:nvSpPr>
        <p:spPr>
          <a:xfrm>
            <a:off x="3203848" y="26064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Place des terreaux</a:t>
            </a:r>
            <a:endParaRPr lang="fr-FR" sz="20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663788" y="1052737"/>
            <a:ext cx="1368152" cy="4320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292" name="Picture 4" descr="http://t3.gstatic.com/images?q=tbn:ANd9GcQulBT3qTyRAb3cBQalsVyX3YhZXVsR_RbBpM4DHM5PCrqdf1fM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66079"/>
            <a:ext cx="3275856" cy="2291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2915816" y="645789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Place Antonin Poncet</a:t>
            </a:r>
            <a:endParaRPr lang="fr-FR" sz="2000" dirty="0"/>
          </a:p>
        </p:txBody>
      </p:sp>
      <p:cxnSp>
        <p:nvCxnSpPr>
          <p:cNvPr id="12" name="Connecteur en angle 11"/>
          <p:cNvCxnSpPr/>
          <p:nvPr/>
        </p:nvCxnSpPr>
        <p:spPr>
          <a:xfrm rot="16200000" flipV="1">
            <a:off x="2915816" y="6093296"/>
            <a:ext cx="576064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294" name="AutoShape 6" descr="data:image/jpeg;base64,/9j/4AAQSkZJRgABAQAAAQABAAD/2wCEAAkGBhQSERUUEhQWFRUVFxgYFxYWFh0ZGBgaGBkYFxUUFhgdHiYgHR4jGhgdHy8gJCcpLCwsGyAxNTIqNycrLCoBCQoKDgwOFw8PGiwfHyQsKSkpKSwqKiwsLCwpKSwsLCkpLCwsKSksLCwsKSwsLCwpLCwsLCwsLDUsLCw1LSwpKf/AABEIAIQAsAMBIgACEQEDEQH/xAAbAAABBQEBAAAAAAAAAAAAAAADAAIEBQYBB//EAEAQAAICAAUACAMGAwcCBwAAAAECAxEABBIhMQUGEyJBUWFxMoGRFCNCodHwUrHBBxUWQ3Lh8ZLSJDM1RFNiov/EABkBAAMBAQEAAAAAAAAAAAAAAAABAgMEBf/EACQRAAICAgIDAAEFAAAAAAAAAAABAhESIQMxE0FRYQRxgZGh/9oADAMBAAIRAxEAPwDzXql1cOdzUcIbSGNyPt3EXdn3242HqRhdNyQh/uVaJQFCAy6mbSGRnkK7KW2NKAtXpNG8bX+xXIX9qkK3tHEDXNlpHUfJVxE/tG6wxZiT7PlYo3OsNJMkYLyOLGmJgNRUb2171Q2FnZxSgmZ3cqPP8v63VGvL39a29f5H13qr1ZmyqQTfaQkTESSxSALUbohoNRAbm6IDDRvyBi+jmlWDsmihCrL2uuQU6sVjtFexVxpqo1qrbcY1PV6SWEFUZJC9skRJlJKtdoA1M29UDwSdtO642k7Im7PQQ4IBG4O4N2D6jDScUWX6YjW5maVE7NQ8YAeCEagFcsgpDR8NqO4B2xeHHoQmpI52qGk+mGYeRhpGNSRpw04fWOEYoQOscrBNOFpwCBhcKsE045pwBQCYWpG24I7243HiPEeYxgYuk5stJJl5PvN+zJUFQwAACgMARQcjVvyLsLZ3XSMMrJUDpG9jvuheh+IqB+LxF7bfPHnfTXReZgmhV5omf/LN27kdxdQIte0JoarBsgnHJ+ovTX9mvGih6xSJ2pSENsSKOlaNgdmQndYgg2wq/TTvUyXVAAUfE+1+2/72xYdO9HSQTv2kbIVo0bYANsluRRBqhe5ArejiuIC/i73lWw+fpxjz2mmdKWjhjrk1d7jc7WOAfMePpiU7p+NSNjX8Vk7s/jY3NbcDagbjo+na6U6hqCncGhueaNDjjfbcggaTfb9+ZwDoPMy0RpFltmBPAsaRe1G7ur29TiNIhBogg7bEUaIsc+YN4XaUb4Pvvfvg8MJJUVZPAAs7DbajtvdDkYfYyz6BkzUhfK5Zn/8AEVrRTpDhQ3xN4IATfAI5vbG0y3Vlcg4UsrSOi27KoUbnWIbpgo2DGwx07UNsA/spyzouZzCR9oVEcSrdM1nXIEajvQXu1vY3GND0/NNmKi7NY+8zxlpRrZIwdf3YJOoE13LOxFUbG2KUb9mcpO6Mzm5eybQFWN+1cUNWgnUpjBEu6irYfEO8PMtidqWPLa1TLgSbXuzJa22xNqoGo6QLti3PexWjISTKZC7yujhWOhnZQFtiybFQa2shrWqBGwliZVFKuoaS7JsAlI0YQ6tJOycAMpoEbXjJtxEXXRq65UZWzX3etJnhDFhq0ohDKt3qN6WB2JBY90H0MReF8eZJ9Lvx45/XHjuQnkhaTNQO/dDAFhW8gJYTE3bWNl4aqB5GPU+rAdssjSCRWbvfeMGJDd5WU3YUgilNEY6P08/RE4lh2Y8/yxzs18zgpX1ww47LM6GFR64YVwTThaMVYqB6ccK4IRjlYLCgWnCCYOEw7ThZBiBEeM51n6KCscyHljOgxsYIlZgGBXXI1iQoBQ0qb4qrxqdGMT1466LGrwZaRxKhHbSxD/yV1aSuu7V9RUWoNbi7JxlyyWOzSKd6MH0r1kz06hXdmjIDKKBFKfiDVuNSm7uyLrYYoc1Nq0+aqBZ8avSdz5bVxQGLbIZMvLI/bZZira/v3AWcnU1U9Ek6bOrT5E2QDGlnVwRoQMooGI1HQJLuUoave/rsB5732dCSRAGXO1qd6rbwJ0j6niz+uGzSk83sduAB5igPPxxJnZBHSMSSdRGmgvdK7k8nveGws82KBEA1gnTsTfsL3r2oADxxNDFJCC1qAqsxAXVqKixQJNXzQJq6OL+DJpl5MpIsjLINUkwLELFTd1VdAx3TxskWLA8avozOmBu/GrA6HCyIj3pIeP4uFbhv4lPB2xOz2aUzQyxxgEyGTQFVYq1KY0QBVagBRc0GN6fG7jSBnpnUtoMvkoIpKBmjMz6wNDdoTsx/0KB7DEeDoCB9UaMyCS6OqNonX4l2iJB4G8m4C/CSLxGyOVTsVjLA1GgpSrN3RZ0g+Pjxt4YhTxCMu8RUDQR2jAoNwoXRKAbLUaJoWarFPkvtEyhvRE6TAyzskLakIshpVkDKq6jxScDYkDet+8CR5zo6TREdLJIFXtGMojAUgaA5kY6GIACjwG5Vb3HPnA0B0iVbVwGINMWCkjWTpoKG2Js3dUAMChizGpVlR40EXLhmWNTsr8nRuVFINR17C+c9Co0cuYj0sJcmdcVGIxswd2+OHtWhVqZkDE77k2FW8bXonPyyqTPC8T8m1IRr3uMsbNeN+mPNeg8kZ51SONgihBIYyUkXS1GRlOgNIjm7C90L8NgjHpOS6OWBXIMkjN3mZ21MzBfDhRZH51dcb8Td36IkidhVihPTM5teypgGvixpGp/xNuF3o36A3WJGXGaejwLB2XXsQCFtUr50D/LGj54oa4my2045pwxTKF3TgEkkmjpBJ/DtsMVmT6XYErKQe8aZRVDYgEDmrIvnDXPH6D4mi27PDgmBxzBt1YEA1tuL2NfQg/PDJ8wEUsxoDk+5AH5kDGuRFEg44TiPlcyJEDi6PFijsSN/ph5Iwr9gPJxnus3SOYyw1ZSCNzIe/UbOzv5MsYAoCj2jt6DxxdDMp/GviPiHI2I588ZzrZ0nmgYkyJW2L9oe4xAAXTsbpdz3qO5A8xiJySjdlxhJukjCZzJS5ySQ5mWLL5oSKTFKiwB1cKDLZoEqUBINkggj1g9bOihlSkasshWIGSRE0ghzcaOQzAkBeb39dziX1i6U6QkCJmNZXvFFOWCXp+NgNBZdIJ8eN+DjNwo9ME1aTWpVsFhTHgfFS2d72PiMcblF9GuLXZzKSlXVk02GDAnzXfk8Dbjjx8MOOUDSC5GkDUXdVJIui575XUwvxIBPjuLldH5aDumbWS0gXsol79Cr7xPBuqota7VvidkYezmH3BRtG0cqPIzg7GTsj3ZCx7uigASPInEporESdXJc0/ZQy6+z7QIZ5NDaYwo0iI6iu4H4iAK+GjhnTsbZaOOBo43ouyTadyheNjFIpAIdJEcMrHbtCBsVJuur2angNpAyRsrOJtB0yLeyyBbUoCCAyDUlk8agY3XWJZ4EzgYksyR8rxTakIVRbKQATZ2A8NOLyVa7Fjvs9YzcKaT92hayy2VJ+K2O9GgSN+BeMj1l6VDRmLsYQ50au8QAqLqiorVrTGjsNx54f1l64ln0QWwUUTQG4YEb2fEAAA7+lGsp0/0s2aqYkALpBQIGC6QdIAdjQrW255PtUSleiPwVvSOfMiaCoI0oFIZmFagTpvVVkXbee1jBkQM4kKBypVqL9oCN9mVxRJYmydySfM4gtmFKhj3grWtgaitixRsAVqIokbDzOJ/V3I/a5GjHaat3Z41HdUWT2gLounYbijsRR5xFP0PZturUskllIYGMT2rTyHtEJSmVAqWoY6u8vcJLd3bbUz9JItAuAWsDcHfg2fQmrOMZllkykTLC51EK7NI0Y7qqV0xjYFrJPJagNhWK0RqlgsXLHcC68NuLJs3vX88bealSJcKezeSghnJckjtO9rFEiIG9k2sd01uvhd4tcvKBDo02AITqIs00wAXYVQYaR5USdqxiug+nVVXDxp8JEZaEFg1Ul2Tahje5s6hvtiXL1tIJCqqrYXQCAFAbWpYAjva7PAA1V64zyRrZsJOT3fHOH4RyQARdbbeP4sZ0su+srV3RYG9xXj57/LFj0XmGmCFmSRZWnaj3l7uhmBUmt/L8J88D6c6Wjy57JI4jKNIP3S6VvSe93RZIPgduTxumWml2QIs2Yy2l0oigGcVe9E17/OsPfpEPEQ7qWXTdUTIbtNNUFIIBPyxd9E55MxGpQBKYqRShl7hcHdeCFNCvK6xQdMHvyxd0SFn00QCWTvyV5KUXUBtuTQw8ppVYpY9pECXP1VAgH4bNAm+948b+QPpiz6JeGQKCWV2cIRsPiNE2R4AgkGvHfbGfizJKxMjklifuxp1B4lBMbd6r71WedRrija9FRgMsjooIzSwkEKyAs5HZoS92KNsWa9rU+Oai7FnL6ac9Vl1yJZARVYHT8WoMdJ22IK71fPAw3o/qzEUV3RiXQErqI07jni6s+H64nJ0tI2bzcIAIijjkQigWMgsgk2DvsLH15x3+8pPi7A776jKAbF+QFUPluca6HcvpVdOdVYpIWjQtl7Kh3RQzFGBGhdWw1EjvUdhXjtjutnU7LpMkMKFF7NSyRnvyN8KW7bBKTUQosszWd1re57PSFW+4NckduLBBDWLWhx7eeMx11dWKTV/kqSSapQQQo3oE9pWsggGjtxhPa0SzBjKrEulMv2yM1lXbUQVB0BSa0A21uN6A8KxMznXiRpiIY2nWI643KG2UMuuSgAQLBUN67i9sWmegCTBX7RzL3owgIZiWYKp1fj1AxnbbTe3GOZmRY4go1F5KOqhTAFxd18HBUGj+LawSqaJM/wBOZjN5p2llJWwR2BJJRRSJCKI1BrvwGq+CcZqbJuMuzaiArgPGR4sDokvxJuj48A+GPS+jJojMkLOsXawBVajfaFgrqeVUMFBANeHG15XrV0OwyxnbSQZWitTYDRuUOxNgtzW93yNNYqr2Fl7nuosJWWVs5KqKCx1ZdSTpZ1YCphqHcY0N6BPljR9CdWIY40jMgkdwsjSNGwjIlhdloFyFAQkmwOQTRo4hdF/2b6qeDPM+l9nRLHaIdmU9pRILE2L3J35wQdQlr/1H4uSGjGoEVwZvLa+d688VSGkZbrl0OjwpmoiTH2xgIOoNsgrRGygiqawC3Ook6thZjrAxlDhrOnUZYlUbOqmTUwKk9yg2qwdudgdD0v1VjV8uftyMZM1GDTR6U+N2kKiQgbxqK2F16Ytl6pZdV3ziDtg0qltCgiRrZ0HaDUCynkkc0ADvH7Fp0Z3OdOp2QSSXLNAzgyBV740bISyoSrEGr01uRvwabpPo+WOaOMDXrVHiPwhhNYUNuu91twLO2Nxlep2VTURnYzrq9o/DkbSbgjaj784P/geFY1mfMTyjUoWQIHvvkRhVs2ARW17DjE0+2DproyMphjhdAzPmNYpo11IrDSsiIV1Ky8U34v8AqBpOkoMxGbdJIyGNErsDZJAtjfev1FHyx6A3VnKqzSNLmCSzSM0mWB7xOtmJPG+/05rBsnk4syk7F2dUVmkBgBDKC7EgFlAZu+aF1XJ8WTiU/UDpqIgRqxkzBJdBZWEDQoYOSAbPkLFgbtucV+ZefMStMUrtZWBZqQagEIA1kaaVxZoUR6HTo+p/V+CZWnysh7shUSNlwpsqjMo0SjubjbgHbF03U1i1mVSoFBDAxVW8ZB9/yRS7Vsoqjvga9BiUvUQRxtJ2mZhUsAEVZ0LEgnUxXetjQo+J88aLNTwNFmX1NNEEHaaCkhbfVaV3SwFNzz58YpM31Khy5OYMiqBqv7hmGptRDD721PhsfLjFTlOmIo4HEDGME6Wy2ihJrsBxL2p0MoVnIBoGhwRWUeOSlk5P9jXVUkQerSQnNMJdVuGCqsYFnSXZiLOhbJrmia4xovtTjpD7Lvod1jZtZL2U1agCNIomtt+d8P6E6vwx/frKSX+8H3bilYaihotq3vY3wN8WknQsZzYzBc9t2gPDBdWyAadFVdeOOuDgry/gykpaoqYetAjzTRLKqFpEiYfZHZmC6IwDMTW/pSi7F73bdcJiscTqvaaHPcJIViRS3Q5BNj2xG/w3lzP2uoM5kEm+obinoDTx3Sfni3mRZ6QujWbC6iTY710AOP6YzeykqGSdJfcxk8ugJG9d5LrjiyF3rY4z+Q6UaXQJIVU/ZxINJVgIdQjKkEDvaVJ3AGwFC8aObomQqFtKVdI2bjw/EarFT0h1Vn0N2EirKYRAGa6Cdpra7U97cjV7cVeCOuxO/RketnSfbQZTNx6kErSdzUWcUu2rbYsFayLvu+O+OZrpmECCFYmSgQsgeJtDM3Ztq0sKAcgWSSE8OMaHNdS5mhWIRwER6ilyEUWsE7L5Ma8B5b7R/wDBkq9m7KrNDbBu3As6u0ZyoWvjslb3vnfBaE0yh6d6rok4j+1OgijLyO0OpQDr0Ouhgz6mHBHdG++DdcukIHyEmmZ3MmnTcMio7o0YcKzHTtRva+MEyc82ZzExUhpJCysAdIC6iI41BvSBubvxvyuv6353VlZo9LVGaHfLBSZV7W2oaxrQUTxQquMO49oRu8jnpIootGtgy5lmXVGrApKoV2L8kKSCq3Z9sAynRU2hKy8XwruZUH4RRIEZNn5nHkr9Y8wQB28tAEAaiAAxtgKPBOBv0xM3xTSn3lf/ALsZeQnM9D62xTRPlu0EcffmkUxyteqGEupb7taIJ7pAIJJBoG8WPRc7EC8xlI9EGWjHaSPwqsyiiy1RY2KoEgDHkDNve5+f88OVvLB5AzPZsx0rGrRg52FxqOrsklYjuNRIEveF1tfNc4iZTpWHSgM2nvlmK5YMwtKvU3eNk1RHjvxZ8nE58z8zh65pv4j7XWM3OQvIz0jpDpOORdJeZiNf4EVSSwEZ2ogFLJBs3sK3wXIdYIoMvNFHDJ98mnUzhgCY3Qt8IJXv2ARwK2x5qubP8TfXf64cuZ/+xB8/98Q5zDySN/1N6wfYMuYFRZdUhfUWKcqq6dIB4Cc3i7P9pL//AAx/9b48sTPSDh2r3vEqHplgO9Xzv61WJfJP6LNm96T67vPGY3hj0tV95z8ueMUKzxjYwrRMZYaz3zGGG4rbVre6/jNVtVQnSa76pF+QIw+PpJDw4+ew/PEPlmGcvppOi+m0hBUQnSd+7Lp3JJu9Bv2O2588Gy/WJRC0ZSTUQwDKyVZHLLo33snjGOnzjcBovcMPnsTiG0sx4Jb/AEuG+WxxS5Z/Q8kj0M9ZI+zCVMKYWLQLoDgldjrvRYu+fTg+X61RARFjOShQuNKgHSCDpPaaiLrYncc81jy1s9IvxFx7k4E3Sjfxn6nFqc/wPySPbV6+5Y89qPeP9GOCp10yh/zGHvE4/kDjww9KP/EfqcIdLuPxN9cXnP4v9DOR7v8A4ryp/wDcIP8AVrX8yoGKHpLr1FFOB9piZGXlGB001gMRsDRPl4c1jylem3/i/l+mO/3255IPuoP88POXwfkZsurErxZp5I5ctmdnpEzABNklNJkqt29eDYujiL1njzK5fNO+VdElYsz2rogeRWPeVz47XXjjLN0gp5RD52oH03xGz8kRjYrGqttRHuL2G2KjKtJMFJAsvEzmlHub2HzxLj6MbcErYxPSNBQClQON7Pvg5iAJ+L6VfpjllyP0RTKSWEqaIr1rDPS98XywijS/PAmj28NuL39xdYFyfQoq4EutrB8aNfXE/wDuvzKj23P57YKynnj89vXDocx4E35Gvy/TEuV9EgszllRe7v6mgR8vDFecw1V4eg/TnEzN5Njvqb/T+ziCcsw2II9MVGvoxyzkbggexr8sdkzztyxPucBCH1/fnhKL8Pnx/wA4rQjpf91/XHP3zjjIR/xhwHmB77YLAYf3th2vxN+nGDuzkbkEDyII/LEVpK8vz/lxgWwCjOtd6j89xhSZzXyqn2v+mBNNdbr8hX1rDG3PkcOvwMRHleGHCK46VPl+f9MWMbhpGHhfbHQB44djsFhjpY5wY+mGasVYWaR5D/FY+X1w8ZvYWx/PERdt2r5c4NDLew3v6/PHI0S5E0zc1+/XAH/ir+n9cMiDDkn0FDBZEPJX+V4yqgcmd+zk7ng7gn+vlh3YGrG/phuWzOkEbiz6/P0wR5wfDUd/PEsRxJCNm2PsPzxxxvyb9x/TA5Cb/pe3tWEJiK2+RFkeo3wqJEYhdsAfUcj5eOONHXFeh4/KhWD6x5f/AJwN207jx8K598ICtlybXuefS/rgkGQ3u9vz+mJtgm6r05w+VgRdcfwgD9cX5H0BGfotSNgR7fpiJJ0eq7Pq9hQP+/yxOWZRdgj974MBa90j2Jr6XxhqUkNMz0saAd0N8yMA1EYvnyA5NX5UNvW8AbKgHZbHnwf0xsuVFWU7D93jlHFvJ0YrcHf9+Hj+WIknRpHiPlvi1yJhZELXgbDyxYplFqz+VfrgCxC+RXri1NBkRRZ/4wmUjEmSAXdj63+WOaCw2N+mHkOy6Re6D5kDw/TB5aqgAKF7enH88LCxzMhdCZN69P8AbA45T5/vywsLEIkY/iP344UMhK+vn7f8Y5hYGMkGHYGzwfH3xETMEMdh5X4+GFhYQiXFMdxtx5flh7EbbDceWFhYhiBTLZP9MOgclRfnWOYWEui0KbkH1/XHVNfv3xzCw/QvY5j3VIFX9NiB/I47HGG2PvfvV4WFgY2RwxJona9q9sR5Zd659fHjCwsXEQGSfTdAcnkYjNObsUPYYWFjoilQ0HjrTdCyB/XFeZTfl7elYWFioFI//9k="/>
          <p:cNvSpPr>
            <a:spLocks noChangeAspect="1" noChangeArrowheads="1"/>
          </p:cNvSpPr>
          <p:nvPr/>
        </p:nvSpPr>
        <p:spPr bwMode="auto">
          <a:xfrm>
            <a:off x="0" y="-601663"/>
            <a:ext cx="16764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6" name="AutoShape 8" descr="data:image/jpeg;base64,/9j/4AAQSkZJRgABAQAAAQABAAD/2wCEAAkGBhQSERUUEhQWFRUVFxgYFxYWFh0ZGBgaGBkYFxUUFhgdHiYgHR4jGhgdHy8gJCcpLCwsGyAxNTIqNycrLCoBCQoKDgwOFw8PGiwfHyQsKSkpKSwqKiwsLCwpKSwsLCkpLCwsKSksLCwsKSwsLCwpLCwsLCwsLDUsLCw1LSwpKf/AABEIAIQAsAMBIgACEQEDEQH/xAAbAAABBQEBAAAAAAAAAAAAAAADAAIEBQYBB//EAEAQAAICAAUACAMGAwcCBwAAAAECAxEABBIhMQUGEyJBUWFxMoGRFCNCodHwUrHBBxUWQ3Lh8ZLSJDM1RFNiov/EABkBAAMBAQEAAAAAAAAAAAAAAAABAgMEBf/EACQRAAICAgIDAAEFAAAAAAAAAAABAhESIQMxE0FRYQRxgZGh/9oADAMBAAIRAxEAPwDzXql1cOdzUcIbSGNyPt3EXdn3242HqRhdNyQh/uVaJQFCAy6mbSGRnkK7KW2NKAtXpNG8bX+xXIX9qkK3tHEDXNlpHUfJVxE/tG6wxZiT7PlYo3OsNJMkYLyOLGmJgNRUb2171Q2FnZxSgmZ3cqPP8v63VGvL39a29f5H13qr1ZmyqQTfaQkTESSxSALUbohoNRAbm6IDDRvyBi+jmlWDsmihCrL2uuQU6sVjtFexVxpqo1qrbcY1PV6SWEFUZJC9skRJlJKtdoA1M29UDwSdtO642k7Im7PQQ4IBG4O4N2D6jDScUWX6YjW5maVE7NQ8YAeCEagFcsgpDR8NqO4B2xeHHoQmpI52qGk+mGYeRhpGNSRpw04fWOEYoQOscrBNOFpwCBhcKsE045pwBQCYWpG24I7243HiPEeYxgYuk5stJJl5PvN+zJUFQwAACgMARQcjVvyLsLZ3XSMMrJUDpG9jvuheh+IqB+LxF7bfPHnfTXReZgmhV5omf/LN27kdxdQIte0JoarBsgnHJ+ovTX9mvGih6xSJ2pSENsSKOlaNgdmQndYgg2wq/TTvUyXVAAUfE+1+2/72xYdO9HSQTv2kbIVo0bYANsluRRBqhe5ArejiuIC/i73lWw+fpxjz2mmdKWjhjrk1d7jc7WOAfMePpiU7p+NSNjX8Vk7s/jY3NbcDagbjo+na6U6hqCncGhueaNDjjfbcggaTfb9+ZwDoPMy0RpFltmBPAsaRe1G7ur29TiNIhBogg7bEUaIsc+YN4XaUb4Pvvfvg8MJJUVZPAAs7DbajtvdDkYfYyz6BkzUhfK5Zn/8AEVrRTpDhQ3xN4IATfAI5vbG0y3Vlcg4UsrSOi27KoUbnWIbpgo2DGwx07UNsA/spyzouZzCR9oVEcSrdM1nXIEajvQXu1vY3GND0/NNmKi7NY+8zxlpRrZIwdf3YJOoE13LOxFUbG2KUb9mcpO6Mzm5eybQFWN+1cUNWgnUpjBEu6irYfEO8PMtidqWPLa1TLgSbXuzJa22xNqoGo6QLti3PexWjISTKZC7yujhWOhnZQFtiybFQa2shrWqBGwliZVFKuoaS7JsAlI0YQ6tJOycAMpoEbXjJtxEXXRq65UZWzX3etJnhDFhq0ohDKt3qN6WB2JBY90H0MReF8eZJ9Lvx45/XHjuQnkhaTNQO/dDAFhW8gJYTE3bWNl4aqB5GPU+rAdssjSCRWbvfeMGJDd5WU3YUgilNEY6P08/RE4lh2Y8/yxzs18zgpX1ww47LM6GFR64YVwTThaMVYqB6ccK4IRjlYLCgWnCCYOEw7ThZBiBEeM51n6KCscyHljOgxsYIlZgGBXXI1iQoBQ0qb4qrxqdGMT1466LGrwZaRxKhHbSxD/yV1aSuu7V9RUWoNbi7JxlyyWOzSKd6MH0r1kz06hXdmjIDKKBFKfiDVuNSm7uyLrYYoc1Nq0+aqBZ8avSdz5bVxQGLbIZMvLI/bZZira/v3AWcnU1U9Ek6bOrT5E2QDGlnVwRoQMooGI1HQJLuUoave/rsB5732dCSRAGXO1qd6rbwJ0j6niz+uGzSk83sduAB5igPPxxJnZBHSMSSdRGmgvdK7k8nveGws82KBEA1gnTsTfsL3r2oADxxNDFJCC1qAqsxAXVqKixQJNXzQJq6OL+DJpl5MpIsjLINUkwLELFTd1VdAx3TxskWLA8avozOmBu/GrA6HCyIj3pIeP4uFbhv4lPB2xOz2aUzQyxxgEyGTQFVYq1KY0QBVagBRc0GN6fG7jSBnpnUtoMvkoIpKBmjMz6wNDdoTsx/0KB7DEeDoCB9UaMyCS6OqNonX4l2iJB4G8m4C/CSLxGyOVTsVjLA1GgpSrN3RZ0g+Pjxt4YhTxCMu8RUDQR2jAoNwoXRKAbLUaJoWarFPkvtEyhvRE6TAyzskLakIshpVkDKq6jxScDYkDet+8CR5zo6TREdLJIFXtGMojAUgaA5kY6GIACjwG5Vb3HPnA0B0iVbVwGINMWCkjWTpoKG2Js3dUAMChizGpVlR40EXLhmWNTsr8nRuVFINR17C+c9Co0cuYj0sJcmdcVGIxswd2+OHtWhVqZkDE77k2FW8bXonPyyqTPC8T8m1IRr3uMsbNeN+mPNeg8kZ51SONgihBIYyUkXS1GRlOgNIjm7C90L8NgjHpOS6OWBXIMkjN3mZ21MzBfDhRZH51dcb8Td36IkidhVihPTM5teypgGvixpGp/xNuF3o36A3WJGXGaejwLB2XXsQCFtUr50D/LGj54oa4my2045pwxTKF3TgEkkmjpBJ/DtsMVmT6XYErKQe8aZRVDYgEDmrIvnDXPH6D4mi27PDgmBxzBt1YEA1tuL2NfQg/PDJ8wEUsxoDk+5AH5kDGuRFEg44TiPlcyJEDi6PFijsSN/ph5Iwr9gPJxnus3SOYyw1ZSCNzIe/UbOzv5MsYAoCj2jt6DxxdDMp/GviPiHI2I588ZzrZ0nmgYkyJW2L9oe4xAAXTsbpdz3qO5A8xiJySjdlxhJukjCZzJS5ySQ5mWLL5oSKTFKiwB1cKDLZoEqUBINkggj1g9bOihlSkasshWIGSRE0ghzcaOQzAkBeb39dziX1i6U6QkCJmNZXvFFOWCXp+NgNBZdIJ8eN+DjNwo9ME1aTWpVsFhTHgfFS2d72PiMcblF9GuLXZzKSlXVk02GDAnzXfk8Dbjjx8MOOUDSC5GkDUXdVJIui575XUwvxIBPjuLldH5aDumbWS0gXsol79Cr7xPBuqota7VvidkYezmH3BRtG0cqPIzg7GTsj3ZCx7uigASPInEporESdXJc0/ZQy6+z7QIZ5NDaYwo0iI6iu4H4iAK+GjhnTsbZaOOBo43ouyTadyheNjFIpAIdJEcMrHbtCBsVJuur2angNpAyRsrOJtB0yLeyyBbUoCCAyDUlk8agY3XWJZ4EzgYksyR8rxTakIVRbKQATZ2A8NOLyVa7Fjvs9YzcKaT92hayy2VJ+K2O9GgSN+BeMj1l6VDRmLsYQ50au8QAqLqiorVrTGjsNx54f1l64ln0QWwUUTQG4YEb2fEAAA7+lGsp0/0s2aqYkALpBQIGC6QdIAdjQrW255PtUSleiPwVvSOfMiaCoI0oFIZmFagTpvVVkXbee1jBkQM4kKBypVqL9oCN9mVxRJYmydySfM4gtmFKhj3grWtgaitixRsAVqIokbDzOJ/V3I/a5GjHaat3Z41HdUWT2gLounYbijsRR5xFP0PZturUskllIYGMT2rTyHtEJSmVAqWoY6u8vcJLd3bbUz9JItAuAWsDcHfg2fQmrOMZllkykTLC51EK7NI0Y7qqV0xjYFrJPJagNhWK0RqlgsXLHcC68NuLJs3vX88bealSJcKezeSghnJckjtO9rFEiIG9k2sd01uvhd4tcvKBDo02AITqIs00wAXYVQYaR5USdqxiug+nVVXDxp8JEZaEFg1Ul2Tahje5s6hvtiXL1tIJCqqrYXQCAFAbWpYAjva7PAA1V64zyRrZsJOT3fHOH4RyQARdbbeP4sZ0su+srV3RYG9xXj57/LFj0XmGmCFmSRZWnaj3l7uhmBUmt/L8J88D6c6Wjy57JI4jKNIP3S6VvSe93RZIPgduTxumWml2QIs2Yy2l0oigGcVe9E17/OsPfpEPEQ7qWXTdUTIbtNNUFIIBPyxd9E55MxGpQBKYqRShl7hcHdeCFNCvK6xQdMHvyxd0SFn00QCWTvyV5KUXUBtuTQw8ppVYpY9pECXP1VAgH4bNAm+948b+QPpiz6JeGQKCWV2cIRsPiNE2R4AgkGvHfbGfizJKxMjklifuxp1B4lBMbd6r71WedRrija9FRgMsjooIzSwkEKyAs5HZoS92KNsWa9rU+Oai7FnL6ac9Vl1yJZARVYHT8WoMdJ22IK71fPAw3o/qzEUV3RiXQErqI07jni6s+H64nJ0tI2bzcIAIijjkQigWMgsgk2DvsLH15x3+8pPi7A776jKAbF+QFUPluca6HcvpVdOdVYpIWjQtl7Kh3RQzFGBGhdWw1EjvUdhXjtjutnU7LpMkMKFF7NSyRnvyN8KW7bBKTUQosszWd1re57PSFW+4NckduLBBDWLWhx7eeMx11dWKTV/kqSSapQQQo3oE9pWsggGjtxhPa0SzBjKrEulMv2yM1lXbUQVB0BSa0A21uN6A8KxMznXiRpiIY2nWI643KG2UMuuSgAQLBUN67i9sWmegCTBX7RzL3owgIZiWYKp1fj1AxnbbTe3GOZmRY4go1F5KOqhTAFxd18HBUGj+LawSqaJM/wBOZjN5p2llJWwR2BJJRRSJCKI1BrvwGq+CcZqbJuMuzaiArgPGR4sDokvxJuj48A+GPS+jJojMkLOsXawBVajfaFgrqeVUMFBANeHG15XrV0OwyxnbSQZWitTYDRuUOxNgtzW93yNNYqr2Fl7nuosJWWVs5KqKCx1ZdSTpZ1YCphqHcY0N6BPljR9CdWIY40jMgkdwsjSNGwjIlhdloFyFAQkmwOQTRo4hdF/2b6qeDPM+l9nRLHaIdmU9pRILE2L3J35wQdQlr/1H4uSGjGoEVwZvLa+d688VSGkZbrl0OjwpmoiTH2xgIOoNsgrRGygiqawC3Ook6thZjrAxlDhrOnUZYlUbOqmTUwKk9yg2qwdudgdD0v1VjV8uftyMZM1GDTR6U+N2kKiQgbxqK2F16Ytl6pZdV3ziDtg0qltCgiRrZ0HaDUCynkkc0ADvH7Fp0Z3OdOp2QSSXLNAzgyBV740bISyoSrEGr01uRvwabpPo+WOaOMDXrVHiPwhhNYUNuu91twLO2Nxlep2VTURnYzrq9o/DkbSbgjaj784P/geFY1mfMTyjUoWQIHvvkRhVs2ARW17DjE0+2DproyMphjhdAzPmNYpo11IrDSsiIV1Ky8U34v8AqBpOkoMxGbdJIyGNErsDZJAtjfev1FHyx6A3VnKqzSNLmCSzSM0mWB7xOtmJPG+/05rBsnk4syk7F2dUVmkBgBDKC7EgFlAZu+aF1XJ8WTiU/UDpqIgRqxkzBJdBZWEDQoYOSAbPkLFgbtucV+ZefMStMUrtZWBZqQagEIA1kaaVxZoUR6HTo+p/V+CZWnysh7shUSNlwpsqjMo0SjubjbgHbF03U1i1mVSoFBDAxVW8ZB9/yRS7Vsoqjvga9BiUvUQRxtJ2mZhUsAEVZ0LEgnUxXetjQo+J88aLNTwNFmX1NNEEHaaCkhbfVaV3SwFNzz58YpM31Khy5OYMiqBqv7hmGptRDD721PhsfLjFTlOmIo4HEDGME6Wy2ihJrsBxL2p0MoVnIBoGhwRWUeOSlk5P9jXVUkQerSQnNMJdVuGCqsYFnSXZiLOhbJrmia4xovtTjpD7Lvod1jZtZL2U1agCNIomtt+d8P6E6vwx/frKSX+8H3bilYaihotq3vY3wN8WknQsZzYzBc9t2gPDBdWyAadFVdeOOuDgry/gykpaoqYetAjzTRLKqFpEiYfZHZmC6IwDMTW/pSi7F73bdcJiscTqvaaHPcJIViRS3Q5BNj2xG/w3lzP2uoM5kEm+obinoDTx3Sfni3mRZ6QujWbC6iTY710AOP6YzeykqGSdJfcxk8ugJG9d5LrjiyF3rY4z+Q6UaXQJIVU/ZxINJVgIdQjKkEDvaVJ3AGwFC8aObomQqFtKVdI2bjw/EarFT0h1Vn0N2EirKYRAGa6Cdpra7U97cjV7cVeCOuxO/RketnSfbQZTNx6kErSdzUWcUu2rbYsFayLvu+O+OZrpmECCFYmSgQsgeJtDM3Ztq0sKAcgWSSE8OMaHNdS5mhWIRwER6ilyEUWsE7L5Ma8B5b7R/wDBkq9m7KrNDbBu3As6u0ZyoWvjslb3vnfBaE0yh6d6rok4j+1OgijLyO0OpQDr0Ouhgz6mHBHdG++DdcukIHyEmmZ3MmnTcMio7o0YcKzHTtRva+MEyc82ZzExUhpJCysAdIC6iI41BvSBubvxvyuv6353VlZo9LVGaHfLBSZV7W2oaxrQUTxQquMO49oRu8jnpIootGtgy5lmXVGrApKoV2L8kKSCq3Z9sAynRU2hKy8XwruZUH4RRIEZNn5nHkr9Y8wQB28tAEAaiAAxtgKPBOBv0xM3xTSn3lf/ALsZeQnM9D62xTRPlu0EcffmkUxyteqGEupb7taIJ7pAIJJBoG8WPRc7EC8xlI9EGWjHaSPwqsyiiy1RY2KoEgDHkDNve5+f88OVvLB5AzPZsx0rGrRg52FxqOrsklYjuNRIEveF1tfNc4iZTpWHSgM2nvlmK5YMwtKvU3eNk1RHjvxZ8nE58z8zh65pv4j7XWM3OQvIz0jpDpOORdJeZiNf4EVSSwEZ2ogFLJBs3sK3wXIdYIoMvNFHDJ98mnUzhgCY3Qt8IJXv2ARwK2x5qubP8TfXf64cuZ/+xB8/98Q5zDySN/1N6wfYMuYFRZdUhfUWKcqq6dIB4Cc3i7P9pL//AAx/9b48sTPSDh2r3vEqHplgO9Xzv61WJfJP6LNm96T67vPGY3hj0tV95z8ueMUKzxjYwrRMZYaz3zGGG4rbVre6/jNVtVQnSa76pF+QIw+PpJDw4+ew/PEPlmGcvppOi+m0hBUQnSd+7Lp3JJu9Bv2O2588Gy/WJRC0ZSTUQwDKyVZHLLo33snjGOnzjcBovcMPnsTiG0sx4Jb/AEuG+WxxS5Z/Q8kj0M9ZI+zCVMKYWLQLoDgldjrvRYu+fTg+X61RARFjOShQuNKgHSCDpPaaiLrYncc81jy1s9IvxFx7k4E3Sjfxn6nFqc/wPySPbV6+5Y89qPeP9GOCp10yh/zGHvE4/kDjww9KP/EfqcIdLuPxN9cXnP4v9DOR7v8A4ryp/wDcIP8AVrX8yoGKHpLr1FFOB9piZGXlGB001gMRsDRPl4c1jylem3/i/l+mO/3255IPuoP88POXwfkZsurErxZp5I5ctmdnpEzABNklNJkqt29eDYujiL1njzK5fNO+VdElYsz2rogeRWPeVz47XXjjLN0gp5RD52oH03xGz8kRjYrGqttRHuL2G2KjKtJMFJAsvEzmlHub2HzxLj6MbcErYxPSNBQClQON7Pvg5iAJ+L6VfpjllyP0RTKSWEqaIr1rDPS98XywijS/PAmj28NuL39xdYFyfQoq4EutrB8aNfXE/wDuvzKj23P57YKynnj89vXDocx4E35Gvy/TEuV9EgszllRe7v6mgR8vDFecw1V4eg/TnEzN5Njvqb/T+ziCcsw2II9MVGvoxyzkbggexr8sdkzztyxPucBCH1/fnhKL8Pnx/wA4rQjpf91/XHP3zjjIR/xhwHmB77YLAYf3th2vxN+nGDuzkbkEDyII/LEVpK8vz/lxgWwCjOtd6j89xhSZzXyqn2v+mBNNdbr8hX1rDG3PkcOvwMRHleGHCK46VPl+f9MWMbhpGHhfbHQB44djsFhjpY5wY+mGasVYWaR5D/FY+X1w8ZvYWx/PERdt2r5c4NDLew3v6/PHI0S5E0zc1+/XAH/ir+n9cMiDDkn0FDBZEPJX+V4yqgcmd+zk7ng7gn+vlh3YGrG/phuWzOkEbiz6/P0wR5wfDUd/PEsRxJCNm2PsPzxxxvyb9x/TA5Cb/pe3tWEJiK2+RFkeo3wqJEYhdsAfUcj5eOONHXFeh4/KhWD6x5f/AJwN207jx8K598ICtlybXuefS/rgkGQ3u9vz+mJtgm6r05w+VgRdcfwgD9cX5H0BGfotSNgR7fpiJJ0eq7Pq9hQP+/yxOWZRdgj974MBa90j2Jr6XxhqUkNMz0saAd0N8yMA1EYvnyA5NX5UNvW8AbKgHZbHnwf0xsuVFWU7D93jlHFvJ0YrcHf9+Hj+WIknRpHiPlvi1yJhZELXgbDyxYplFqz+VfrgCxC+RXri1NBkRRZ/4wmUjEmSAXdj63+WOaCw2N+mHkOy6Re6D5kDw/TB5aqgAKF7enH88LCxzMhdCZN69P8AbA45T5/vywsLEIkY/iP344UMhK+vn7f8Y5hYGMkGHYGzwfH3xETMEMdh5X4+GFhYQiXFMdxtx5flh7EbbDceWFhYhiBTLZP9MOgclRfnWOYWEui0KbkH1/XHVNfv3xzCw/QvY5j3VIFX9NiB/I47HGG2PvfvV4WFgY2RwxJona9q9sR5Zd659fHjCwsXEQGSfTdAcnkYjNObsUPYYWFjoilQ0HjrTdCyB/XFeZTfl7elYWFioFI//9k="/>
          <p:cNvSpPr>
            <a:spLocks noChangeAspect="1" noChangeArrowheads="1"/>
          </p:cNvSpPr>
          <p:nvPr/>
        </p:nvSpPr>
        <p:spPr bwMode="auto">
          <a:xfrm>
            <a:off x="0" y="-601663"/>
            <a:ext cx="16764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8" name="AutoShape 10" descr="data:image/jpeg;base64,/9j/4AAQSkZJRgABAQAAAQABAAD/2wCEAAkGBhQSERUUEhQWFRUVFxgYFxYWFh0ZGBgaGBkYFxUUFhgdHiYgHR4jGhgdHy8gJCcpLCwsGyAxNTIqNycrLCoBCQoKDgwOFw8PGiwfHyQsKSkpKSwqKiwsLCwpKSwsLCkpLCwsKSksLCwsKSwsLCwpLCwsLCwsLDUsLCw1LSwpKf/AABEIAIQAsAMBIgACEQEDEQH/xAAbAAABBQEBAAAAAAAAAAAAAAADAAIEBQYBB//EAEAQAAICAAUACAMGAwcCBwAAAAECAxEABBIhMQUGEyJBUWFxMoGRFCNCodHwUrHBBxUWQ3Lh8ZLSJDM1RFNiov/EABkBAAMBAQEAAAAAAAAAAAAAAAABAgMEBf/EACQRAAICAgIDAAEFAAAAAAAAAAABAhESIQMxE0FRYQRxgZGh/9oADAMBAAIRAxEAPwDzXql1cOdzUcIbSGNyPt3EXdn3242HqRhdNyQh/uVaJQFCAy6mbSGRnkK7KW2NKAtXpNG8bX+xXIX9qkK3tHEDXNlpHUfJVxE/tG6wxZiT7PlYo3OsNJMkYLyOLGmJgNRUb2171Q2FnZxSgmZ3cqPP8v63VGvL39a29f5H13qr1ZmyqQTfaQkTESSxSALUbohoNRAbm6IDDRvyBi+jmlWDsmihCrL2uuQU6sVjtFexVxpqo1qrbcY1PV6SWEFUZJC9skRJlJKtdoA1M29UDwSdtO642k7Im7PQQ4IBG4O4N2D6jDScUWX6YjW5maVE7NQ8YAeCEagFcsgpDR8NqO4B2xeHHoQmpI52qGk+mGYeRhpGNSRpw04fWOEYoQOscrBNOFpwCBhcKsE045pwBQCYWpG24I7243HiPEeYxgYuk5stJJl5PvN+zJUFQwAACgMARQcjVvyLsLZ3XSMMrJUDpG9jvuheh+IqB+LxF7bfPHnfTXReZgmhV5omf/LN27kdxdQIte0JoarBsgnHJ+ovTX9mvGih6xSJ2pSENsSKOlaNgdmQndYgg2wq/TTvUyXVAAUfE+1+2/72xYdO9HSQTv2kbIVo0bYANsluRRBqhe5ArejiuIC/i73lWw+fpxjz2mmdKWjhjrk1d7jc7WOAfMePpiU7p+NSNjX8Vk7s/jY3NbcDagbjo+na6U6hqCncGhueaNDjjfbcggaTfb9+ZwDoPMy0RpFltmBPAsaRe1G7ur29TiNIhBogg7bEUaIsc+YN4XaUb4Pvvfvg8MJJUVZPAAs7DbajtvdDkYfYyz6BkzUhfK5Zn/8AEVrRTpDhQ3xN4IATfAI5vbG0y3Vlcg4UsrSOi27KoUbnWIbpgo2DGwx07UNsA/spyzouZzCR9oVEcSrdM1nXIEajvQXu1vY3GND0/NNmKi7NY+8zxlpRrZIwdf3YJOoE13LOxFUbG2KUb9mcpO6Mzm5eybQFWN+1cUNWgnUpjBEu6irYfEO8PMtidqWPLa1TLgSbXuzJa22xNqoGo6QLti3PexWjISTKZC7yujhWOhnZQFtiybFQa2shrWqBGwliZVFKuoaS7JsAlI0YQ6tJOycAMpoEbXjJtxEXXRq65UZWzX3etJnhDFhq0ohDKt3qN6WB2JBY90H0MReF8eZJ9Lvx45/XHjuQnkhaTNQO/dDAFhW8gJYTE3bWNl4aqB5GPU+rAdssjSCRWbvfeMGJDd5WU3YUgilNEY6P08/RE4lh2Y8/yxzs18zgpX1ww47LM6GFR64YVwTThaMVYqB6ccK4IRjlYLCgWnCCYOEw7ThZBiBEeM51n6KCscyHljOgxsYIlZgGBXXI1iQoBQ0qb4qrxqdGMT1466LGrwZaRxKhHbSxD/yV1aSuu7V9RUWoNbi7JxlyyWOzSKd6MH0r1kz06hXdmjIDKKBFKfiDVuNSm7uyLrYYoc1Nq0+aqBZ8avSdz5bVxQGLbIZMvLI/bZZira/v3AWcnU1U9Ek6bOrT5E2QDGlnVwRoQMooGI1HQJLuUoave/rsB5732dCSRAGXO1qd6rbwJ0j6niz+uGzSk83sduAB5igPPxxJnZBHSMSSdRGmgvdK7k8nveGws82KBEA1gnTsTfsL3r2oADxxNDFJCC1qAqsxAXVqKixQJNXzQJq6OL+DJpl5MpIsjLINUkwLELFTd1VdAx3TxskWLA8avozOmBu/GrA6HCyIj3pIeP4uFbhv4lPB2xOz2aUzQyxxgEyGTQFVYq1KY0QBVagBRc0GN6fG7jSBnpnUtoMvkoIpKBmjMz6wNDdoTsx/0KB7DEeDoCB9UaMyCS6OqNonX4l2iJB4G8m4C/CSLxGyOVTsVjLA1GgpSrN3RZ0g+Pjxt4YhTxCMu8RUDQR2jAoNwoXRKAbLUaJoWarFPkvtEyhvRE6TAyzskLakIshpVkDKq6jxScDYkDet+8CR5zo6TREdLJIFXtGMojAUgaA5kY6GIACjwG5Vb3HPnA0B0iVbVwGINMWCkjWTpoKG2Js3dUAMChizGpVlR40EXLhmWNTsr8nRuVFINR17C+c9Co0cuYj0sJcmdcVGIxswd2+OHtWhVqZkDE77k2FW8bXonPyyqTPC8T8m1IRr3uMsbNeN+mPNeg8kZ51SONgihBIYyUkXS1GRlOgNIjm7C90L8NgjHpOS6OWBXIMkjN3mZ21MzBfDhRZH51dcb8Td36IkidhVihPTM5teypgGvixpGp/xNuF3o36A3WJGXGaejwLB2XXsQCFtUr50D/LGj54oa4my2045pwxTKF3TgEkkmjpBJ/DtsMVmT6XYErKQe8aZRVDYgEDmrIvnDXPH6D4mi27PDgmBxzBt1YEA1tuL2NfQg/PDJ8wEUsxoDk+5AH5kDGuRFEg44TiPlcyJEDi6PFijsSN/ph5Iwr9gPJxnus3SOYyw1ZSCNzIe/UbOzv5MsYAoCj2jt6DxxdDMp/GviPiHI2I588ZzrZ0nmgYkyJW2L9oe4xAAXTsbpdz3qO5A8xiJySjdlxhJukjCZzJS5ySQ5mWLL5oSKTFKiwB1cKDLZoEqUBINkggj1g9bOihlSkasshWIGSRE0ghzcaOQzAkBeb39dziX1i6U6QkCJmNZXvFFOWCXp+NgNBZdIJ8eN+DjNwo9ME1aTWpVsFhTHgfFS2d72PiMcblF9GuLXZzKSlXVk02GDAnzXfk8Dbjjx8MOOUDSC5GkDUXdVJIui575XUwvxIBPjuLldH5aDumbWS0gXsol79Cr7xPBuqota7VvidkYezmH3BRtG0cqPIzg7GTsj3ZCx7uigASPInEporESdXJc0/ZQy6+z7QIZ5NDaYwo0iI6iu4H4iAK+GjhnTsbZaOOBo43ouyTadyheNjFIpAIdJEcMrHbtCBsVJuur2angNpAyRsrOJtB0yLeyyBbUoCCAyDUlk8agY3XWJZ4EzgYksyR8rxTakIVRbKQATZ2A8NOLyVa7Fjvs9YzcKaT92hayy2VJ+K2O9GgSN+BeMj1l6VDRmLsYQ50au8QAqLqiorVrTGjsNx54f1l64ln0QWwUUTQG4YEb2fEAAA7+lGsp0/0s2aqYkALpBQIGC6QdIAdjQrW255PtUSleiPwVvSOfMiaCoI0oFIZmFagTpvVVkXbee1jBkQM4kKBypVqL9oCN9mVxRJYmydySfM4gtmFKhj3grWtgaitixRsAVqIokbDzOJ/V3I/a5GjHaat3Z41HdUWT2gLounYbijsRR5xFP0PZturUskllIYGMT2rTyHtEJSmVAqWoY6u8vcJLd3bbUz9JItAuAWsDcHfg2fQmrOMZllkykTLC51EK7NI0Y7qqV0xjYFrJPJagNhWK0RqlgsXLHcC68NuLJs3vX88bealSJcKezeSghnJckjtO9rFEiIG9k2sd01uvhd4tcvKBDo02AITqIs00wAXYVQYaR5USdqxiug+nVVXDxp8JEZaEFg1Ul2Tahje5s6hvtiXL1tIJCqqrYXQCAFAbWpYAjva7PAA1V64zyRrZsJOT3fHOH4RyQARdbbeP4sZ0su+srV3RYG9xXj57/LFj0XmGmCFmSRZWnaj3l7uhmBUmt/L8J88D6c6Wjy57JI4jKNIP3S6VvSe93RZIPgduTxumWml2QIs2Yy2l0oigGcVe9E17/OsPfpEPEQ7qWXTdUTIbtNNUFIIBPyxd9E55MxGpQBKYqRShl7hcHdeCFNCvK6xQdMHvyxd0SFn00QCWTvyV5KUXUBtuTQw8ppVYpY9pECXP1VAgH4bNAm+948b+QPpiz6JeGQKCWV2cIRsPiNE2R4AgkGvHfbGfizJKxMjklifuxp1B4lBMbd6r71WedRrija9FRgMsjooIzSwkEKyAs5HZoS92KNsWa9rU+Oai7FnL6ac9Vl1yJZARVYHT8WoMdJ22IK71fPAw3o/qzEUV3RiXQErqI07jni6s+H64nJ0tI2bzcIAIijjkQigWMgsgk2DvsLH15x3+8pPi7A776jKAbF+QFUPluca6HcvpVdOdVYpIWjQtl7Kh3RQzFGBGhdWw1EjvUdhXjtjutnU7LpMkMKFF7NSyRnvyN8KW7bBKTUQosszWd1re57PSFW+4NckduLBBDWLWhx7eeMx11dWKTV/kqSSapQQQo3oE9pWsggGjtxhPa0SzBjKrEulMv2yM1lXbUQVB0BSa0A21uN6A8KxMznXiRpiIY2nWI643KG2UMuuSgAQLBUN67i9sWmegCTBX7RzL3owgIZiWYKp1fj1AxnbbTe3GOZmRY4go1F5KOqhTAFxd18HBUGj+LawSqaJM/wBOZjN5p2llJWwR2BJJRRSJCKI1BrvwGq+CcZqbJuMuzaiArgPGR4sDokvxJuj48A+GPS+jJojMkLOsXawBVajfaFgrqeVUMFBANeHG15XrV0OwyxnbSQZWitTYDRuUOxNgtzW93yNNYqr2Fl7nuosJWWVs5KqKCx1ZdSTpZ1YCphqHcY0N6BPljR9CdWIY40jMgkdwsjSNGwjIlhdloFyFAQkmwOQTRo4hdF/2b6qeDPM+l9nRLHaIdmU9pRILE2L3J35wQdQlr/1H4uSGjGoEVwZvLa+d688VSGkZbrl0OjwpmoiTH2xgIOoNsgrRGygiqawC3Ook6thZjrAxlDhrOnUZYlUbOqmTUwKk9yg2qwdudgdD0v1VjV8uftyMZM1GDTR6U+N2kKiQgbxqK2F16Ytl6pZdV3ziDtg0qltCgiRrZ0HaDUCynkkc0ADvH7Fp0Z3OdOp2QSSXLNAzgyBV740bISyoSrEGr01uRvwabpPo+WOaOMDXrVHiPwhhNYUNuu91twLO2Nxlep2VTURnYzrq9o/DkbSbgjaj784P/geFY1mfMTyjUoWQIHvvkRhVs2ARW17DjE0+2DproyMphjhdAzPmNYpo11IrDSsiIV1Ky8U34v8AqBpOkoMxGbdJIyGNErsDZJAtjfev1FHyx6A3VnKqzSNLmCSzSM0mWB7xOtmJPG+/05rBsnk4syk7F2dUVmkBgBDKC7EgFlAZu+aF1XJ8WTiU/UDpqIgRqxkzBJdBZWEDQoYOSAbPkLFgbtucV+ZefMStMUrtZWBZqQagEIA1kaaVxZoUR6HTo+p/V+CZWnysh7shUSNlwpsqjMo0SjubjbgHbF03U1i1mVSoFBDAxVW8ZB9/yRS7Vsoqjvga9BiUvUQRxtJ2mZhUsAEVZ0LEgnUxXetjQo+J88aLNTwNFmX1NNEEHaaCkhbfVaV3SwFNzz58YpM31Khy5OYMiqBqv7hmGptRDD721PhsfLjFTlOmIo4HEDGME6Wy2ihJrsBxL2p0MoVnIBoGhwRWUeOSlk5P9jXVUkQerSQnNMJdVuGCqsYFnSXZiLOhbJrmia4xovtTjpD7Lvod1jZtZL2U1agCNIomtt+d8P6E6vwx/frKSX+8H3bilYaihotq3vY3wN8WknQsZzYzBc9t2gPDBdWyAadFVdeOOuDgry/gykpaoqYetAjzTRLKqFpEiYfZHZmC6IwDMTW/pSi7F73bdcJiscTqvaaHPcJIViRS3Q5BNj2xG/w3lzP2uoM5kEm+obinoDTx3Sfni3mRZ6QujWbC6iTY710AOP6YzeykqGSdJfcxk8ugJG9d5LrjiyF3rY4z+Q6UaXQJIVU/ZxINJVgIdQjKkEDvaVJ3AGwFC8aObomQqFtKVdI2bjw/EarFT0h1Vn0N2EirKYRAGa6Cdpra7U97cjV7cVeCOuxO/RketnSfbQZTNx6kErSdzUWcUu2rbYsFayLvu+O+OZrpmECCFYmSgQsgeJtDM3Ztq0sKAcgWSSE8OMaHNdS5mhWIRwER6ilyEUWsE7L5Ma8B5b7R/wDBkq9m7KrNDbBu3As6u0ZyoWvjslb3vnfBaE0yh6d6rok4j+1OgijLyO0OpQDr0Ouhgz6mHBHdG++DdcukIHyEmmZ3MmnTcMio7o0YcKzHTtRva+MEyc82ZzExUhpJCysAdIC6iI41BvSBubvxvyuv6353VlZo9LVGaHfLBSZV7W2oaxrQUTxQquMO49oRu8jnpIootGtgy5lmXVGrApKoV2L8kKSCq3Z9sAynRU2hKy8XwruZUH4RRIEZNn5nHkr9Y8wQB28tAEAaiAAxtgKPBOBv0xM3xTSn3lf/ALsZeQnM9D62xTRPlu0EcffmkUxyteqGEupb7taIJ7pAIJJBoG8WPRc7EC8xlI9EGWjHaSPwqsyiiy1RY2KoEgDHkDNve5+f88OVvLB5AzPZsx0rGrRg52FxqOrsklYjuNRIEveF1tfNc4iZTpWHSgM2nvlmK5YMwtKvU3eNk1RHjvxZ8nE58z8zh65pv4j7XWM3OQvIz0jpDpOORdJeZiNf4EVSSwEZ2ogFLJBs3sK3wXIdYIoMvNFHDJ98mnUzhgCY3Qt8IJXv2ARwK2x5qubP8TfXf64cuZ/+xB8/98Q5zDySN/1N6wfYMuYFRZdUhfUWKcqq6dIB4Cc3i7P9pL//AAx/9b48sTPSDh2r3vEqHplgO9Xzv61WJfJP6LNm96T67vPGY3hj0tV95z8ueMUKzxjYwrRMZYaz3zGGG4rbVre6/jNVtVQnSa76pF+QIw+PpJDw4+ew/PEPlmGcvppOi+m0hBUQnSd+7Lp3JJu9Bv2O2588Gy/WJRC0ZSTUQwDKyVZHLLo33snjGOnzjcBovcMPnsTiG0sx4Jb/AEuG+WxxS5Z/Q8kj0M9ZI+zCVMKYWLQLoDgldjrvRYu+fTg+X61RARFjOShQuNKgHSCDpPaaiLrYncc81jy1s9IvxFx7k4E3Sjfxn6nFqc/wPySPbV6+5Y89qPeP9GOCp10yh/zGHvE4/kDjww9KP/EfqcIdLuPxN9cXnP4v9DOR7v8A4ryp/wDcIP8AVrX8yoGKHpLr1FFOB9piZGXlGB001gMRsDRPl4c1jylem3/i/l+mO/3255IPuoP88POXwfkZsurErxZp5I5ctmdnpEzABNklNJkqt29eDYujiL1njzK5fNO+VdElYsz2rogeRWPeVz47XXjjLN0gp5RD52oH03xGz8kRjYrGqttRHuL2G2KjKtJMFJAsvEzmlHub2HzxLj6MbcErYxPSNBQClQON7Pvg5iAJ+L6VfpjllyP0RTKSWEqaIr1rDPS98XywijS/PAmj28NuL39xdYFyfQoq4EutrB8aNfXE/wDuvzKj23P57YKynnj89vXDocx4E35Gvy/TEuV9EgszllRe7v6mgR8vDFecw1V4eg/TnEzN5Njvqb/T+ziCcsw2II9MVGvoxyzkbggexr8sdkzztyxPucBCH1/fnhKL8Pnx/wA4rQjpf91/XHP3zjjIR/xhwHmB77YLAYf3th2vxN+nGDuzkbkEDyII/LEVpK8vz/lxgWwCjOtd6j89xhSZzXyqn2v+mBNNdbr8hX1rDG3PkcOvwMRHleGHCK46VPl+f9MWMbhpGHhfbHQB44djsFhjpY5wY+mGasVYWaR5D/FY+X1w8ZvYWx/PERdt2r5c4NDLew3v6/PHI0S5E0zc1+/XAH/ir+n9cMiDDkn0FDBZEPJX+V4yqgcmd+zk7ng7gn+vlh3YGrG/phuWzOkEbiz6/P0wR5wfDUd/PEsRxJCNm2PsPzxxxvyb9x/TA5Cb/pe3tWEJiK2+RFkeo3wqJEYhdsAfUcj5eOONHXFeh4/KhWD6x5f/AJwN207jx8K598ICtlybXuefS/rgkGQ3u9vz+mJtgm6r05w+VgRdcfwgD9cX5H0BGfotSNgR7fpiJJ0eq7Pq9hQP+/yxOWZRdgj974MBa90j2Jr6XxhqUkNMz0saAd0N8yMA1EYvnyA5NX5UNvW8AbKgHZbHnwf0xsuVFWU7D93jlHFvJ0YrcHf9+Hj+WIknRpHiPlvi1yJhZELXgbDyxYplFqz+VfrgCxC+RXri1NBkRRZ/4wmUjEmSAXdj63+WOaCw2N+mHkOy6Re6D5kDw/TB5aqgAKF7enH88LCxzMhdCZN69P8AbA45T5/vywsLEIkY/iP344UMhK+vn7f8Y5hYGMkGHYGzwfH3xETMEMdh5X4+GFhYQiXFMdxtx5flh7EbbDceWFhYhiBTLZP9MOgclRfnWOYWEui0KbkH1/XHVNfv3xzCw/QvY5j3VIFX9NiB/I47HGG2PvfvV4WFgY2RwxJona9q9sR5Zd659fHjCwsXEQGSfTdAcnkYjNObsUPYYWFjoilQ0HjrTdCyB/XFeZTfl7elYWFioFI//9k="/>
          <p:cNvSpPr>
            <a:spLocks noChangeAspect="1" noChangeArrowheads="1"/>
          </p:cNvSpPr>
          <p:nvPr/>
        </p:nvSpPr>
        <p:spPr bwMode="auto">
          <a:xfrm>
            <a:off x="0" y="-601663"/>
            <a:ext cx="16764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00" name="AutoShape 12" descr="data:image/jpeg;base64,/9j/4AAQSkZJRgABAQAAAQABAAD/2wCEAAkGBhQSERUUEhQWFRUVFxgYFxYWFh0ZGBgaGBkYFxUUFhgdHiYgHR4jGhgdHy8gJCcpLCwsGyAxNTIqNycrLCoBCQoKDgwOFw8PGiwfHyQsKSkpKSwqKiwsLCwpKSwsLCkpLCwsKSksLCwsKSwsLCwpLCwsLCwsLDUsLCw1LSwpKf/AABEIAIQAsAMBIgACEQEDEQH/xAAbAAABBQEBAAAAAAAAAAAAAAADAAIEBQYBB//EAEAQAAICAAUACAMGAwcCBwAAAAECAxEABBIhMQUGEyJBUWFxMoGRFCNCodHwUrHBBxUWQ3Lh8ZLSJDM1RFNiov/EABkBAAMBAQEAAAAAAAAAAAAAAAABAgMEBf/EACQRAAICAgIDAAEFAAAAAAAAAAABAhESIQMxE0FRYQRxgZGh/9oADAMBAAIRAxEAPwDzXql1cOdzUcIbSGNyPt3EXdn3242HqRhdNyQh/uVaJQFCAy6mbSGRnkK7KW2NKAtXpNG8bX+xXIX9qkK3tHEDXNlpHUfJVxE/tG6wxZiT7PlYo3OsNJMkYLyOLGmJgNRUb2171Q2FnZxSgmZ3cqPP8v63VGvL39a29f5H13qr1ZmyqQTfaQkTESSxSALUbohoNRAbm6IDDRvyBi+jmlWDsmihCrL2uuQU6sVjtFexVxpqo1qrbcY1PV6SWEFUZJC9skRJlJKtdoA1M29UDwSdtO642k7Im7PQQ4IBG4O4N2D6jDScUWX6YjW5maVE7NQ8YAeCEagFcsgpDR8NqO4B2xeHHoQmpI52qGk+mGYeRhpGNSRpw04fWOEYoQOscrBNOFpwCBhcKsE045pwBQCYWpG24I7243HiPEeYxgYuk5stJJl5PvN+zJUFQwAACgMARQcjVvyLsLZ3XSMMrJUDpG9jvuheh+IqB+LxF7bfPHnfTXReZgmhV5omf/LN27kdxdQIte0JoarBsgnHJ+ovTX9mvGih6xSJ2pSENsSKOlaNgdmQndYgg2wq/TTvUyXVAAUfE+1+2/72xYdO9HSQTv2kbIVo0bYANsluRRBqhe5ArejiuIC/i73lWw+fpxjz2mmdKWjhjrk1d7jc7WOAfMePpiU7p+NSNjX8Vk7s/jY3NbcDagbjo+na6U6hqCncGhueaNDjjfbcggaTfb9+ZwDoPMy0RpFltmBPAsaRe1G7ur29TiNIhBogg7bEUaIsc+YN4XaUb4Pvvfvg8MJJUVZPAAs7DbajtvdDkYfYyz6BkzUhfK5Zn/8AEVrRTpDhQ3xN4IATfAI5vbG0y3Vlcg4UsrSOi27KoUbnWIbpgo2DGwx07UNsA/spyzouZzCR9oVEcSrdM1nXIEajvQXu1vY3GND0/NNmKi7NY+8zxlpRrZIwdf3YJOoE13LOxFUbG2KUb9mcpO6Mzm5eybQFWN+1cUNWgnUpjBEu6irYfEO8PMtidqWPLa1TLgSbXuzJa22xNqoGo6QLti3PexWjISTKZC7yujhWOhnZQFtiybFQa2shrWqBGwliZVFKuoaS7JsAlI0YQ6tJOycAMpoEbXjJtxEXXRq65UZWzX3etJnhDFhq0ohDKt3qN6WB2JBY90H0MReF8eZJ9Lvx45/XHjuQnkhaTNQO/dDAFhW8gJYTE3bWNl4aqB5GPU+rAdssjSCRWbvfeMGJDd5WU3YUgilNEY6P08/RE4lh2Y8/yxzs18zgpX1ww47LM6GFR64YVwTThaMVYqB6ccK4IRjlYLCgWnCCYOEw7ThZBiBEeM51n6KCscyHljOgxsYIlZgGBXXI1iQoBQ0qb4qrxqdGMT1466LGrwZaRxKhHbSxD/yV1aSuu7V9RUWoNbi7JxlyyWOzSKd6MH0r1kz06hXdmjIDKKBFKfiDVuNSm7uyLrYYoc1Nq0+aqBZ8avSdz5bVxQGLbIZMvLI/bZZira/v3AWcnU1U9Ek6bOrT5E2QDGlnVwRoQMooGI1HQJLuUoave/rsB5732dCSRAGXO1qd6rbwJ0j6niz+uGzSk83sduAB5igPPxxJnZBHSMSSdRGmgvdK7k8nveGws82KBEA1gnTsTfsL3r2oADxxNDFJCC1qAqsxAXVqKixQJNXzQJq6OL+DJpl5MpIsjLINUkwLELFTd1VdAx3TxskWLA8avozOmBu/GrA6HCyIj3pIeP4uFbhv4lPB2xOz2aUzQyxxgEyGTQFVYq1KY0QBVagBRc0GN6fG7jSBnpnUtoMvkoIpKBmjMz6wNDdoTsx/0KB7DEeDoCB9UaMyCS6OqNonX4l2iJB4G8m4C/CSLxGyOVTsVjLA1GgpSrN3RZ0g+Pjxt4YhTxCMu8RUDQR2jAoNwoXRKAbLUaJoWarFPkvtEyhvRE6TAyzskLakIshpVkDKq6jxScDYkDet+8CR5zo6TREdLJIFXtGMojAUgaA5kY6GIACjwG5Vb3HPnA0B0iVbVwGINMWCkjWTpoKG2Js3dUAMChizGpVlR40EXLhmWNTsr8nRuVFINR17C+c9Co0cuYj0sJcmdcVGIxswd2+OHtWhVqZkDE77k2FW8bXonPyyqTPC8T8m1IRr3uMsbNeN+mPNeg8kZ51SONgihBIYyUkXS1GRlOgNIjm7C90L8NgjHpOS6OWBXIMkjN3mZ21MzBfDhRZH51dcb8Td36IkidhVihPTM5teypgGvixpGp/xNuF3o36A3WJGXGaejwLB2XXsQCFtUr50D/LGj54oa4my2045pwxTKF3TgEkkmjpBJ/DtsMVmT6XYErKQe8aZRVDYgEDmrIvnDXPH6D4mi27PDgmBxzBt1YEA1tuL2NfQg/PDJ8wEUsxoDk+5AH5kDGuRFEg44TiPlcyJEDi6PFijsSN/ph5Iwr9gPJxnus3SOYyw1ZSCNzIe/UbOzv5MsYAoCj2jt6DxxdDMp/GviPiHI2I588ZzrZ0nmgYkyJW2L9oe4xAAXTsbpdz3qO5A8xiJySjdlxhJukjCZzJS5ySQ5mWLL5oSKTFKiwB1cKDLZoEqUBINkggj1g9bOihlSkasshWIGSRE0ghzcaOQzAkBeb39dziX1i6U6QkCJmNZXvFFOWCXp+NgNBZdIJ8eN+DjNwo9ME1aTWpVsFhTHgfFS2d72PiMcblF9GuLXZzKSlXVk02GDAnzXfk8Dbjjx8MOOUDSC5GkDUXdVJIui575XUwvxIBPjuLldH5aDumbWS0gXsol79Cr7xPBuqota7VvidkYezmH3BRtG0cqPIzg7GTsj3ZCx7uigASPInEporESdXJc0/ZQy6+z7QIZ5NDaYwo0iI6iu4H4iAK+GjhnTsbZaOOBo43ouyTadyheNjFIpAIdJEcMrHbtCBsVJuur2angNpAyRsrOJtB0yLeyyBbUoCCAyDUlk8agY3XWJZ4EzgYksyR8rxTakIVRbKQATZ2A8NOLyVa7Fjvs9YzcKaT92hayy2VJ+K2O9GgSN+BeMj1l6VDRmLsYQ50au8QAqLqiorVrTGjsNx54f1l64ln0QWwUUTQG4YEb2fEAAA7+lGsp0/0s2aqYkALpBQIGC6QdIAdjQrW255PtUSleiPwVvSOfMiaCoI0oFIZmFagTpvVVkXbee1jBkQM4kKBypVqL9oCN9mVxRJYmydySfM4gtmFKhj3grWtgaitixRsAVqIokbDzOJ/V3I/a5GjHaat3Z41HdUWT2gLounYbijsRR5xFP0PZturUskllIYGMT2rTyHtEJSmVAqWoY6u8vcJLd3bbUz9JItAuAWsDcHfg2fQmrOMZllkykTLC51EK7NI0Y7qqV0xjYFrJPJagNhWK0RqlgsXLHcC68NuLJs3vX88bealSJcKezeSghnJckjtO9rFEiIG9k2sd01uvhd4tcvKBDo02AITqIs00wAXYVQYaR5USdqxiug+nVVXDxp8JEZaEFg1Ul2Tahje5s6hvtiXL1tIJCqqrYXQCAFAbWpYAjva7PAA1V64zyRrZsJOT3fHOH4RyQARdbbeP4sZ0su+srV3RYG9xXj57/LFj0XmGmCFmSRZWnaj3l7uhmBUmt/L8J88D6c6Wjy57JI4jKNIP3S6VvSe93RZIPgduTxumWml2QIs2Yy2l0oigGcVe9E17/OsPfpEPEQ7qWXTdUTIbtNNUFIIBPyxd9E55MxGpQBKYqRShl7hcHdeCFNCvK6xQdMHvyxd0SFn00QCWTvyV5KUXUBtuTQw8ppVYpY9pECXP1VAgH4bNAm+948b+QPpiz6JeGQKCWV2cIRsPiNE2R4AgkGvHfbGfizJKxMjklifuxp1B4lBMbd6r71WedRrija9FRgMsjooIzSwkEKyAs5HZoS92KNsWa9rU+Oai7FnL6ac9Vl1yJZARVYHT8WoMdJ22IK71fPAw3o/qzEUV3RiXQErqI07jni6s+H64nJ0tI2bzcIAIijjkQigWMgsgk2DvsLH15x3+8pPi7A776jKAbF+QFUPluca6HcvpVdOdVYpIWjQtl7Kh3RQzFGBGhdWw1EjvUdhXjtjutnU7LpMkMKFF7NSyRnvyN8KW7bBKTUQosszWd1re57PSFW+4NckduLBBDWLWhx7eeMx11dWKTV/kqSSapQQQo3oE9pWsggGjtxhPa0SzBjKrEulMv2yM1lXbUQVB0BSa0A21uN6A8KxMznXiRpiIY2nWI643KG2UMuuSgAQLBUN67i9sWmegCTBX7RzL3owgIZiWYKp1fj1AxnbbTe3GOZmRY4go1F5KOqhTAFxd18HBUGj+LawSqaJM/wBOZjN5p2llJWwR2BJJRRSJCKI1BrvwGq+CcZqbJuMuzaiArgPGR4sDokvxJuj48A+GPS+jJojMkLOsXawBVajfaFgrqeVUMFBANeHG15XrV0OwyxnbSQZWitTYDRuUOxNgtzW93yNNYqr2Fl7nuosJWWVs5KqKCx1ZdSTpZ1YCphqHcY0N6BPljR9CdWIY40jMgkdwsjSNGwjIlhdloFyFAQkmwOQTRo4hdF/2b6qeDPM+l9nRLHaIdmU9pRILE2L3J35wQdQlr/1H4uSGjGoEVwZvLa+d688VSGkZbrl0OjwpmoiTH2xgIOoNsgrRGygiqawC3Ook6thZjrAxlDhrOnUZYlUbOqmTUwKk9yg2qwdudgdD0v1VjV8uftyMZM1GDTR6U+N2kKiQgbxqK2F16Ytl6pZdV3ziDtg0qltCgiRrZ0HaDUCynkkc0ADvH7Fp0Z3OdOp2QSSXLNAzgyBV740bISyoSrEGr01uRvwabpPo+WOaOMDXrVHiPwhhNYUNuu91twLO2Nxlep2VTURnYzrq9o/DkbSbgjaj784P/geFY1mfMTyjUoWQIHvvkRhVs2ARW17DjE0+2DproyMphjhdAzPmNYpo11IrDSsiIV1Ky8U34v8AqBpOkoMxGbdJIyGNErsDZJAtjfev1FHyx6A3VnKqzSNLmCSzSM0mWB7xOtmJPG+/05rBsnk4syk7F2dUVmkBgBDKC7EgFlAZu+aF1XJ8WTiU/UDpqIgRqxkzBJdBZWEDQoYOSAbPkLFgbtucV+ZefMStMUrtZWBZqQagEIA1kaaVxZoUR6HTo+p/V+CZWnysh7shUSNlwpsqjMo0SjubjbgHbF03U1i1mVSoFBDAxVW8ZB9/yRS7Vsoqjvga9BiUvUQRxtJ2mZhUsAEVZ0LEgnUxXetjQo+J88aLNTwNFmX1NNEEHaaCkhbfVaV3SwFNzz58YpM31Khy5OYMiqBqv7hmGptRDD721PhsfLjFTlOmIo4HEDGME6Wy2ihJrsBxL2p0MoVnIBoGhwRWUeOSlk5P9jXVUkQerSQnNMJdVuGCqsYFnSXZiLOhbJrmia4xovtTjpD7Lvod1jZtZL2U1agCNIomtt+d8P6E6vwx/frKSX+8H3bilYaihotq3vY3wN8WknQsZzYzBc9t2gPDBdWyAadFVdeOOuDgry/gykpaoqYetAjzTRLKqFpEiYfZHZmC6IwDMTW/pSi7F73bdcJiscTqvaaHPcJIViRS3Q5BNj2xG/w3lzP2uoM5kEm+obinoDTx3Sfni3mRZ6QujWbC6iTY710AOP6YzeykqGSdJfcxk8ugJG9d5LrjiyF3rY4z+Q6UaXQJIVU/ZxINJVgIdQjKkEDvaVJ3AGwFC8aObomQqFtKVdI2bjw/EarFT0h1Vn0N2EirKYRAGa6Cdpra7U97cjV7cVeCOuxO/RketnSfbQZTNx6kErSdzUWcUu2rbYsFayLvu+O+OZrpmECCFYmSgQsgeJtDM3Ztq0sKAcgWSSE8OMaHNdS5mhWIRwER6ilyEUWsE7L5Ma8B5b7R/wDBkq9m7KrNDbBu3As6u0ZyoWvjslb3vnfBaE0yh6d6rok4j+1OgijLyO0OpQDr0Ouhgz6mHBHdG++DdcukIHyEmmZ3MmnTcMio7o0YcKzHTtRva+MEyc82ZzExUhpJCysAdIC6iI41BvSBubvxvyuv6353VlZo9LVGaHfLBSZV7W2oaxrQUTxQquMO49oRu8jnpIootGtgy5lmXVGrApKoV2L8kKSCq3Z9sAynRU2hKy8XwruZUH4RRIEZNn5nHkr9Y8wQB28tAEAaiAAxtgKPBOBv0xM3xTSn3lf/ALsZeQnM9D62xTRPlu0EcffmkUxyteqGEupb7taIJ7pAIJJBoG8WPRc7EC8xlI9EGWjHaSPwqsyiiy1RY2KoEgDHkDNve5+f88OVvLB5AzPZsx0rGrRg52FxqOrsklYjuNRIEveF1tfNc4iZTpWHSgM2nvlmK5YMwtKvU3eNk1RHjvxZ8nE58z8zh65pv4j7XWM3OQvIz0jpDpOORdJeZiNf4EVSSwEZ2ogFLJBs3sK3wXIdYIoMvNFHDJ98mnUzhgCY3Qt8IJXv2ARwK2x5qubP8TfXf64cuZ/+xB8/98Q5zDySN/1N6wfYMuYFRZdUhfUWKcqq6dIB4Cc3i7P9pL//AAx/9b48sTPSDh2r3vEqHplgO9Xzv61WJfJP6LNm96T67vPGY3hj0tV95z8ueMUKzxjYwrRMZYaz3zGGG4rbVre6/jNVtVQnSa76pF+QIw+PpJDw4+ew/PEPlmGcvppOi+m0hBUQnSd+7Lp3JJu9Bv2O2588Gy/WJRC0ZSTUQwDKyVZHLLo33snjGOnzjcBovcMPnsTiG0sx4Jb/AEuG+WxxS5Z/Q8kj0M9ZI+zCVMKYWLQLoDgldjrvRYu+fTg+X61RARFjOShQuNKgHSCDpPaaiLrYncc81jy1s9IvxFx7k4E3Sjfxn6nFqc/wPySPbV6+5Y89qPeP9GOCp10yh/zGHvE4/kDjww9KP/EfqcIdLuPxN9cXnP4v9DOR7v8A4ryp/wDcIP8AVrX8yoGKHpLr1FFOB9piZGXlGB001gMRsDRPl4c1jylem3/i/l+mO/3255IPuoP88POXwfkZsurErxZp5I5ctmdnpEzABNklNJkqt29eDYujiL1njzK5fNO+VdElYsz2rogeRWPeVz47XXjjLN0gp5RD52oH03xGz8kRjYrGqttRHuL2G2KjKtJMFJAsvEzmlHub2HzxLj6MbcErYxPSNBQClQON7Pvg5iAJ+L6VfpjllyP0RTKSWEqaIr1rDPS98XywijS/PAmj28NuL39xdYFyfQoq4EutrB8aNfXE/wDuvzKj23P57YKynnj89vXDocx4E35Gvy/TEuV9EgszllRe7v6mgR8vDFecw1V4eg/TnEzN5Njvqb/T+ziCcsw2II9MVGvoxyzkbggexr8sdkzztyxPucBCH1/fnhKL8Pnx/wA4rQjpf91/XHP3zjjIR/xhwHmB77YLAYf3th2vxN+nGDuzkbkEDyII/LEVpK8vz/lxgWwCjOtd6j89xhSZzXyqn2v+mBNNdbr8hX1rDG3PkcOvwMRHleGHCK46VPl+f9MWMbhpGHhfbHQB44djsFhjpY5wY+mGasVYWaR5D/FY+X1w8ZvYWx/PERdt2r5c4NDLew3v6/PHI0S5E0zc1+/XAH/ir+n9cMiDDkn0FDBZEPJX+V4yqgcmd+zk7ng7gn+vlh3YGrG/phuWzOkEbiz6/P0wR5wfDUd/PEsRxJCNm2PsPzxxxvyb9x/TA5Cb/pe3tWEJiK2+RFkeo3wqJEYhdsAfUcj5eOONHXFeh4/KhWD6x5f/AJwN207jx8K598ICtlybXuefS/rgkGQ3u9vz+mJtgm6r05w+VgRdcfwgD9cX5H0BGfotSNgR7fpiJJ0eq7Pq9hQP+/yxOWZRdgj974MBa90j2Jr6XxhqUkNMz0saAd0N8yMA1EYvnyA5NX5UNvW8AbKgHZbHnwf0xsuVFWU7D93jlHFvJ0YrcHf9+Hj+WIknRpHiPlvi1yJhZELXgbDyxYplFqz+VfrgCxC+RXri1NBkRRZ/4wmUjEmSAXdj63+WOaCw2N+mHkOy6Re6D5kDw/TB5aqgAKF7enH88LCxzMhdCZN69P8AbA45T5/vywsLEIkY/iP344UMhK+vn7f8Y5hYGMkGHYGzwfH3xETMEMdh5X4+GFhYQiXFMdxtx5flh7EbbDceWFhYhiBTLZP9MOgclRfnWOYWEui0KbkH1/XHVNfv3xzCw/QvY5j3VIFX9NiB/I47HGG2PvfvV4WFgY2RwxJona9q9sR5Zd659fHjCwsXEQGSfTdAcnkYjNObsUPYYWFjoilQ0HjrTdCyB/XFeZTfl7elYWFioFI//9k="/>
          <p:cNvSpPr>
            <a:spLocks noChangeAspect="1" noChangeArrowheads="1"/>
          </p:cNvSpPr>
          <p:nvPr/>
        </p:nvSpPr>
        <p:spPr bwMode="auto">
          <a:xfrm>
            <a:off x="0" y="-601663"/>
            <a:ext cx="16764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302" name="Picture 14" descr="http://upload.wikimedia.org/wikipedia/commons/thumb/a/a3/Place_Colbert_rochefort.JPG/220px-Place_Colbert_rochef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27709"/>
            <a:ext cx="3275856" cy="2240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Connecteur droit avec flèche 19"/>
          <p:cNvCxnSpPr>
            <a:stCxn id="22" idx="0"/>
          </p:cNvCxnSpPr>
          <p:nvPr/>
        </p:nvCxnSpPr>
        <p:spPr>
          <a:xfrm flipH="1" flipV="1">
            <a:off x="3203848" y="3645024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275856" y="378904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Place Colbert</a:t>
            </a:r>
            <a:endParaRPr lang="fr-FR" sz="2000" dirty="0"/>
          </a:p>
        </p:txBody>
      </p:sp>
      <p:sp>
        <p:nvSpPr>
          <p:cNvPr id="12304" name="AutoShape 16" descr="data:image/jpeg;base64,/9j/4AAQSkZJRgABAQAAAQABAAD/2wCEAAkGBhMSEBUUEhQWFRUVGBwYGBgYFx0YHBshHxwdGh8aGB0dICYeGRokHx4aHy8gIygpLCwsGB4xODAqNSgrLSkBCQoKDgwOGg8PGiwkHyQsLCwsLCwsLCwsLCwsLCwsLCwsLCwsLCwsLCwsLCwsLCksLCwsLCwsLCwsLCwsLCksLP/AABEIAMIBAwMBIgACEQEDEQH/xAAcAAACAgMBAQAAAAAAAAAAAAAFBgMEAAIHAQj/xABIEAACAQIEAwUEBwQIBgAHAAABAhEDIQAEEjEFQVEGEyJhcTKBkbEUQlKhwdHwByNichUkM1NzkrLhQ4KiwtLxJTQ1RIPD4v/EABkBAQEBAQEBAAAAAAAAAAAAAAIBAAMEBf/EACYRAAICAQQBAwUBAAAAAAAAAAABAhEhAxIxQVEEImETFDJCcSP/2gAMAwEAAhEDEQA/AOxZ5hBVfacQBYG+59wk36eeKB45SpMF1EqQANUAAgDwm1jHW08+g7M8c/rdofulkqDB8fhG8A3EkTFxteAnEs0i1dbENrJlF+peGidrywPO1ureEEaK3EC7UvGAZbVECFI3IJNp8973AxTy+bhSgWVSRY6tWmQWPqIEm1yYOF2pUenX1Ag00V9IbUQZ+rYgEkSTyAPW2DmQqr3MMJWppYN4QylgDJBMxqM72geeKYsZjjVNkCjUoFvZIYXgXn25DRPTGlfiLqqFjMwQ4IlthpYTEkAmx3iwxVz+UAQuoDVtVgoJJIeIIm4Mc1NjtjXhGaR+771VRb+H6sklQbiNQJ2H8U+zYlo94TT73NV3VpNxHJgzkjysL79N8EKxr06kIo0iCQ/imSfEpA1KOo0tHQXxH2Uy6URnGKwq5hhMcrGBzIGrBSqqlg4UaQCpDC3X0k4yeCtECClXoawxmmTBkEo6EXbTIJkTzkG0g4DZ3jne5ahVEVG7yk2gR4X1RyuBffaJxnG+HokRAcssFRZ+cmbGOYkgi+4wr57PgU9CiHeqLx1BMk7ESp+HXAlJiSGPJdo1JIDEPBMs0SxuXMbraAq+gtcTZbiLmCaymZDQhuP+Viwmx5RbfC/wx1Cio5ks/iXTJPtXa0n8Phgll+LIpGudS/WG/XTvIuRI6na2FCVrJnEIZGq9lggar7TbqI23Ez7tzhxy3sj9fPC1w/NaqgOqNRA5TYT+vX1wy03Hs8xhyAe1mgW3wp8S4m+sRMXBXUBIjewnlE7bbzAaswxi3Pzg+7Cvmsi4l2IMzOrTPne/xj8sSJbAC5VFKFkHeVJlxKsttRmDqHskyIBkzAtizT4fVemCKgem5JCM2km+5dQRE3gr929U5RajtTbUwtJZWcLJmYHO4MehuJxuKQpAVFarqUkpKkI27AJqBFOoeW6tJFpkJlIaGV1VRJILs2tVM6WQE09UGCGlWkb6djqIFnJU1oPNRgNTKtdmtpanJgbBKdlhZA01KfmTXbON9NoOQJqaQyq0yQpKFQ1yP3yiZ6yTbFTtbl3OZqVDB7ulTcixhQ4PiMWeFJBGwDDEsw3Ucy2YLHQ/dKTA9gVDJ/eNqiwMBVje5GwxuOCHXraOVriQIG8TPK/M2jnLl8/TGjUgR5BgaTsCbQdh1Me4YurmBUDQdLWkggxIBHkTf9b410agNksuhd6iqhLElBpL2AjVbxBWsdjYje+KiZ40s2pSmKS1gtM+G2oao5X2g87jnYFKeeWlSIVW8DFZPMDbn4jbTI+zy2AvjebH7hg0ua9M6FHgA9lZcAAnUyAmYBYQBjWahhq1wbMGCj2heTsTMb7xb7WNKARTsIPhAbwnbkTYfyzaOW2PaqFZLEiSuokggz4NosPTE2hGQEBXWLmNxsT05YwaFXiWTSsSlMikbufCIBELqYeyfCxkg3Fpi+AnZp6oy2koQuXLo8q3iKs4tNhp8J8V7RYTLrnKQ7umiNfvAiMDMAgtMgbafjG98B+GVVpjP0dIctXITTCljVpA2HICGMjoTh2YFVOIsnBMu1RVZKQy7wtnGmohiDZpAmbbjDFwPMZliGFNJI1mSSQXOo+GVCkzuTMCACLlDyHE1PD8nlZaqa9dFIA0QEqSUBkFhcXtBYmeQ6dQzC0qNUlBQWhJeCCAAge1gG6TY4CMAOI57ONWZWq6VpBe8NFIK64gKGFQlxeSIGkgi74E9veHasqrapIdfEGYrdTE94TM72tB58gXbXPVW7ko9QMaZqOQdMs7F20wZ07KC26oIkQT5xLJA8OyzlnZzNyxI3bcEwo3AgH62K5cpeBRVSQsK7CxFx5H8BjMeBmWxa48h+Yx5jxUeqzpfZ3h9V8sMyzM7EFlYqGBCzuJnUTN7XjFs8QYVKhVC7LSAJDgoo061sxO41EjYEWuYNPsn2pXuqdGgyLUIK3NokwYPhZ7gKsgkzPUFszl6AyqMrjSqaXJEiaikS4N/bIn+c7Tj1xqsHlZc4dkkpZdmDlqhhBcvpaY0hNxvccpI2tgfUyyB+6KvJh/ColKRW4MXiZSBcAgj2RFxfC1FGcAqushgZLPJBSbnSAd5MgC5vibQj51ir6R3CQsTMO4AIHIAqY/jBxWEnpVlpaFplASZjSUkRbzaCd7+uIM1l/EyOKemquh9FxriF39l7wGHUbQMQpku/zBYoRCjQ6jTv4pXoQChkGfEdxgrlcxSIKVoVlGk6mIJkWILczuINpPScFiRV7NMSKmo+KnWqaidtRPludPPow57Xszl6Yl2IAc25q1onoCZi29t9sLnZ3j2ivm6NUoT37HcQ0gAQOU6Ziee3W/xHi4WnIEqhjwki0HVMeExO0c+WJ0UA8ZzbJlh3inTSYFXYG4B8QKjnpIB8uuFrPgk03QwXaqSTJAAbcrEwQfZ38QGHjOBXy9Y+0vdE6FJZvZiw2PsjpG0jnz3s6wzVWjTOoJRGgEGTLNJmIAmYmdxvfAlyJFrKZvwPTI9nwtuJZSAR0NzMC48O3K2cjVWIEg20sGBtuQNhAMm3PYY88FOpUSkfCCWaCFFywWGJPhA38wskHB/JZgFgEDuWpkFiNLAve2ohW6SIG25MmRSKUeBcTekxRpU7gEX5A7iV2MeTH0D1wjiZKKNO9p3J8x5b3PQ4WFyC1DNBWYgyS7K3IiARMmwNrAQLTgqmVcFSNIhSJEi9zqkmdRvfpHXHVAaGTMVpU6YJ236i3zHuJwt56sHY67QswSJvYxyECRfeMXAgC6SSJg73MBTKmDJ+HIRgBxPhY0lu9nU0hGMe60QIB64qJtK+S4kqBljVqgW3uA0kR7KwASL8ryMGa2bSpQajqBDqIYxyup8rge8GOWFIZ0LpIlACSZOrU0CSdVluIgxO3LETcb0DWiu+rSz6dlZSwnUTB+rces3tLLRvl6xmhpg1ClOncyVZUpsD0halMW3s42jBDvO+ydSsbVc0EWEFhqhFS45qdU7/vJiN1zOCtTqNW7udVI1QshtIqMUDE76ZYn3Enezjmcq1OhlcqhB1VKKMRYkUxrJJvFkNxyHliJiC2X4aaZu+sAE6mjxHz+zTvbeefmvcU7WGmsIhT+OSCfFEgFSAAZgz57YOcQ4uKaOSfCp8aNaxO6X6gWv8cc24rm9XeKCTSVpudXI6RLDkGHPfnzxZOjUE8v2wKwopOr6V8QfwsW0+KTsWkieUzBiMeZ7tFCjvmU1F0tTjwogWojwo3DSh8RmVPLbAHheaADAgvUqACTqiSeY3IHTnGNuP0ToVe8DiCxCqBDaY0kkxEAi0C2xwN2DUdF4h2kWqmpVgH6toIJjnY7i1vER64NZWiNmBaiBKiBBnck6jrk7Eiwnc3xy3K5uqKMkMadSAWuQVk2tty98SbWeMs9MtqqJTMizCmsGGEHSoNt5JHTbHVO0BkvaDMU6eYospmmxcd3A06tBAcnZU8V4m7A9cD+E8VROJ14FMmpSTS2wBQw4UAWJDLbyGNs7w1Dm6dMsEVkqGACAAdMtpgLJPhkAG+4sQAz/GadKnSr1CjNRr1NSxoatTckMYm1tLaTYwYMggUgL7EKXrZQQJTNamtBkqxE+SimSP8AEPXHRO1mdE06YBl3D1ZMr3dMj2x7J8UG4uFI2tjjXBO0Pc1FanOlaxfVefZKrztYsd58+tzN9ra1SqWV+9LqUugbwgkLMiCDJYiLlrzjnGaXJaY0/tFy01KTsyrrQ2DbAQQWO5MsbdesHC5ls/mqtM5ak5akDqUOogEGTB33O3mLDEmUpd7pqZqoCq2Ia0D1HnAI9BsMNWSy6KqmmCE+yB7MjpvEjpefQgSlbsaQj5jgtcOZCkz9o/jfGYdc5l1DsIn3KfPc4zAFSFl6SMpqUtWrd3gIo8vMRIAHJRzJxZyfaKquVqUa9MOreJWkEghtpN4mxEzffEnDKYOWaiWBQ3pgjcFrObA+EhxM8hGIOKOwyqNCural8ADQZJv1Hn5Yl1wQeeC8ZXMsa4v4wJBGoSplSILKpIsIgQ3ri8MoKT0qxc6GY94NVgKqyqkkzplKYIJO888c44dpUrVo6+9m1JJOv6pDfZsSNQMbCDfDtxjiH0jJRTUjW0GVazj95odYCow0wJJ6xtjvGW5WBqhqy1RBSBOldYLkOdIBc6ipE+6R0g4WO0ueAnugdaEAH2QQIaGi24F+oX0N6NdBCKrKHXUCVViurx+wVhrEEHefK2E/jeVqJqjxgkq3gGq53SBqJ2sPS+KzJEXAOJgVc26EmdDX3O8jz/P3HFnM8ZBV6Whu80MS2wgwxMGZuNx0AE4o08yiZjMGlUXS4WYJIhgQwv5yY8/LFDjeaanmGIAJYASLi2loHIwfkccZPFDoZODcdD+CqQWLLK31KACp2sSPZ0xvha7I5mBWBDVGIUU00iDp1eJidtKk3gwb3IAxRqcaYVGqXLe1PnYyIAI5H3nFLhHGjRV4W9RCszzMxFuhFh+OCpWYZuFuhqVKlbTVqGpABWBAMkkFoRTqspiIUc8FEJpqVUmw8QEHTFwTHSFALDebwYwrZbiWrKmiKZOqqXOtiWtYCNtvLlgjwfOij3ggS6KFmwMOjGxtpgG23PE3pNJiG/gfHkYhJQvTUSSoUkLGxi8bWF4w0nNAKNZECZVgIAgm0bG3PbpjmvZ3Kh86+syDqm8yJAAtz2g84w9f0arIupT4ULE8wDMwL+txeBYWx2g7RmkbZnMnQajoqpTMmWKsBO9hAPOxNiMCM66d0KiVXIqTGoalYDkQPFENBuDBOFftJ2s8T06LOaDqSdShJIJO2xAt7OncDTYYo5PtDUL5ZQ0qigFZsdTNMb3vv5Y28hf4hmKdWsQSqOXIZYgAhQCWE7gExNiRscG+P8RpUqR0Rqpn2AVHs2A07mDI2nT6xjnufzr98GXwkMDovpJEQW8ysKYjENbOKxDgwXJ1WteJFxyPribiDh/TFGMw0agcvSZabGw8Z1UlKwfCHVhERHIAYj7FcTrFmUoX+jrIVnIuw0hgbzCB7GANbb4T6g1L4TJViR0/RwZ4L2lNBwypqmkKdUkXUmozLEbwDB5wfIYO7JQ9xviFQppcWHiCgaZMzqmYkXHuOxAhcfPl/CQFAZmJJP7w6tQBiAApgEwJKDpi1xfjne0mVU0l5j6x3u5blAj1gX5YHZI6pVXFl0idogkrJEiSLefSbRytmLtCmkklQQrAm5Hh5kfEfHEeXogVFO+u5G8TO/KYPOL9ecGWyq6HLk2iPszEwYFpiOtxj2gjMC5FmvBMyGmwABJ2tf43xkYM8K4jV0U6VPxaRoIIv4ZQxJhVCnmdyYjYteV7R0qOWBBBqyUanUZSGYtY6j7OrclbWbwgiQgcIpZunV/dpcjUFMg2OkEC0NMT6TiPtNxd6rk16fdvJZjAvKqu6xbwSP8AfD3UgjBxvOUXrkVa61Gp0mM+IKrAqAqLTMIQRzM2MkyMJPFK7VFKyz6RCz9jrI9DJM3BOIsuwZ1BiDC2ANpvJncDnbF2tUWhUKrJp1AaZ8OkjVEi/K5O53PlgOVmBS0CSmqWUkqCs+IxOkW3M9PrDDRwLiFOjVNNUBqVCEMGdNiTy3BOkXHs3wpZNg1Rab6iAxcAHSCYi5NxsPFNgDhzy3DS9KkiFWak/eMrAabgAnaQDb7xaMYyLPHK/hUmnUVmqIWLIQJEDwxYg+hg9JMsORrJoEEFYIWCfDaInqTyMGzdMCzldYCsgAJXwlvFIGwIsVg2M9edjucv3WlxI1eAgkkgwNBLRtqASLyGHIWTKE63DiWJMnzBA/P54zEzInmPKG/LGY52MUaXDwWosCRQZ2QKQf3VQy6qJPsyAL7EgixxpxispylGosd5mXdws/VNRj5EKJG/M+s067roCioKi1FLOtgUKERUTSRqcAmxUGE2i4k7KlWq5HWNbKWMRr/doCFhQJjUXPO9zaMWrQfgeuwHDFp13uy1GUiw7sRKwqBotaTYzueeLnaHgtajWbN001KqnvgxDmpTK6WJBgFlAJHPSYn6uLvZ/PU2ZlIYXZYKN4hqAAkjwiSCLiCBixxbiTKdKM76faUCevhJYAkgDrO/MY7xVo5y5FfhvaVXy9BVJK6RTJ1QBUpgKZcAnQRBUkbETyxV7T5h3pN3VViqqA4JJHilYDCQwsSbjdehwE4jT+i5kaFalRzIY6GHh1gAkgCdIIix+4AQBdi/sGJmwPvgwAT6G0YEpVgUVZPwnQsmozEFbQJMk3IG1hqME88T5rNqzgrcQttt4BtO4PL/AHwCzWWZTqmxv7UaSCB7949x2xZFZ9GoENsIiTsLn/1O3THC+hcFviiJoJsRrgWIMAAz5jcYpZKkoNNyrQabAEgGSN2HOBIFxytbEGazLMAw9mZKlr3sZA2nEjq3doXNwy6Q0L4SJEWgyCD7xikL6VyV1XaI0nTJs2+231beUzNsq1QYhTJYk72JIaPIR/vjdMprUidOgwPfM9YPOLb2jENR9BWNwYjzEAHf1weuCjD2frIKqt4by2pgLbRfYRzsennhtzfaqoKdRaTQ6BQTCnmBzO8s203Xa9kHh2VqOyXAnVpJ6AEmLxeI6XwQrcW0k0gAYYqzHnpMqAfqCV5XMm2O0XSMDs62iDDdADcG/wBxkdOmKNOiCSQQkhmQtAB9qV8vIb9ME8zmFZtLhgVJJ57QSfMxPPznFEZdgH1WEEEHlp5Hyi533tgCZVz1NkqMG9pep6bwekzv03xlKiE0hmXcSB/GSbc+W/T1xrmrONREDSAxNyIEauhAkE/ni3w14emPCAHp6tMC8Ftud4H6vgklSimqF1T7JbS0SST7UQBIAHrjKiBe9GsFA2iQYFxNgbR1/UEWrurqCPCyiAbmBG/8O3/VgLnYGadSRGoEaPZLAARcA9ff9+K2V6VZibkWkSQRtzj3dOmCPBuGa2YF1pqy+05YISbhGI9kncTzAxAlOAxBH1jIt7ifu93LG9DvNJAMqTLD2pCiJjew1TE2neMFOmQmy+f005CqStQFgT4WC/b+0SSRY2BbrOLdPiQWkhUgAqUqDUoYgvcTM3W8wLAC+FjI5lqpgxqZhp/ACAemJ6Sn2bWEDxRfnc+zf5G+FbRLN6tV/aVipBJJ3mYt1m2+NcsgMd4neEnTBFv4YH80TFvjjf6OxgwIPsgGB05x8dvjgllqCtRZXG50hgJiBcg2jaJ2M+WCsmAKZIBzphRciZBibNvY8o3tiGtkKoUydaQSSCZgReCepETvODPB3U95YuRTWSE1FIU6o5TJADE2jVcjHuey2uroFMD2UIMf3crtFgdTG94XywyUVeyOUpslQujVGFoAkqOTXgXNt5sY54Opxs0nGum51DQ0aefMXPkY69MBOxujW4eR4eTFecSCOhI5HY4Ocdy2h0cNrUOoDWBiAfFAH4gxysMbsq4C/E073L6lqaGNQKqzcAsPaC2JO/3dcWqXDqhpAVtTUzTHskeKACJBMgiAR+hinx3OJToq251rAsIOoFgALjbpt15F8n2ipdxTLM2yjxU2Uao21FQuEYEUchXVYADi8NriZM3hYkbGOYOMwL4jnqS1WFRnDTJAiLibSPPGYFfAxj4hwnLVcmIHKU1kkzeANZkXkwIwj9ic4FzQZ2aKdIhfCCQCbg+QJJJjHQatKn9FVioIA1mOcXNhvjnvA8vATOx4RmCjLEAK0eMnY6WZTG1vPCD2dAyvH9JJLEU3Zh4SfrXEwJ3XYdTedtcx2tW5OmzsFCgLAGzAxzA91rdQXGaunw94PaOlZiAJ67j9egetWLEBRqgweXxnlytOOb1ZJ0iOKZZ7QcTauiDUdStquzEAjnewIEr184xJ2V7OjN19JYimniZlMmJkBT5z8zfFEUdy0X3Njy5zuLnDJ+yfPjRVpxpZSPUgEg8uRIFsZPfK2Xjgf8rwrLUlCpRUDnIkn1JuT64AdruwWWqUjWo0yrU/G1JDpSoBc2GzRJERJ3wbqlupxlXMlEYliAoJM7QBJ3x6HRzycIzBph4tsYC3kAEid7EgX8/diWqpr1kRQSURV5kwiWmB1J9QBjXh1A1K7Uwt3ARSCRYsCQeQg7kwMGsiB9GzWaaYqMWTkIUkASTcSY57dYxxXAi1woImXqLVRtRqMBvEExA2FtxtBBGAXE6wfuoBkIVI5zLEmRYkfjgzwpNWVAak41avEAZYkk9LAGZI8VvqgXCUmKkKLDSdzG/M72lttj8MZ2UN0s89NFAQkBfBqkA67Elhvf4zgfllk+INY7LH3A339DiVswXABDeIwAOXhVgPJQYM9MTNSX6mqxJBuBblPU/iPPFuxIr0gGjTqXUbljcjfr/v5YnNGp+8WSzROkmQeUiLWIME7wPXFijSXuVAvBgifWxnnN59cRmiKNYMCQrkwANrtq35AAHyk4hQXnzTIm4BsIMjYXEwOoxpkjqpoAo1AhW8UHdLkQeh87/GTiWVVKrgqNIeJICnYGPgRY4q0gVrQqgixImNVwCAdW1wfecQIfzHE4bWxCwZgajIA62mYA2HL3Aqpmo2qQ4DPY7MzSAbmALC2Ja+c7xkUakv4wbQB4jzvJ/DHmcplHtHipnkbCT91h9+Ir7Mz2jDIIBCwT7/AFEA+fpiWlo0kAzcwCd9+scuY6Ylo5KoMrSYKApBM6xMXG0e4C9jivlsqKggtCnnpY+/wkAdf1GD2QohSWZohlMgbAc9xtYHpyxYyGfYCCPC92IgyJ9oNzjYwIEDzxBVJBK6ixJCAKSZI8NpueUdARjHYkICJg6BfpKXA3O23lhcBGGhlxoLqbi+mbxtEgne++/vxSdyIphhapqYg21AFYLGzX6HaeeJuJ51SotpKQdydUDrsRIkiZ8secQXTRYBjIC7EXNyT0MyTuTOLSXAytwdtNOqzsyozQdJAO1vUXAjnPwv8Ny4q1i+trVQF8QSfCksxHootO18VOHdyFrOQSFgqCLAGLi86reYg+ZwQ4cDl6FJnErXfVFxpBPO17QfdvimoV0Tu61QTsWU+EObHlMQbRI88E6eaaoApIMEbqfMA+E23OKFekRm6gB1HW8TF7kybx78S1qoB0qpY/W6GY+EX58+V8Zq2S6QUPEFSACpaBLH6sfVRblbelwPI4onj7Obux0gyQSFtyMGNInkNvXALP8AES1QkSwHhE+UXgza3pbEb1p9qIAIGwAv5c/htjpSObbCn08m4aZ5i/44zAg8TP8Adp/1j5MB8BjzGoh1TPKjcPqLTcg0VZmVgVZbMdJFomfQ8pGBHZns09fJU+9qEUvGBTQaZBYgs5F2OoWXpG9xihx7NVFyqpVnvCoCVVn97TJOpHJ3ZTBjpBESZY+Ca1y2TQsIOqR1BBI1c5EzaNsE78sApSVaRpwveJUKOYu24DmeTQD8ffGrRE29xP8At+oxd4xlVqIzNKulVqYdTB0jYMR7W1p88AzSq2IqAx9pTMeZHPHGSyYIgFlJZriLG3SdtrnrgfkuOHKZh3DQxMgETMyDMEW9Z2+FkLXvqFJl+sZMwGEnSdzJ+/ATi9MvUTwGCSljvctaT/FzworOSNvofcr28zVUBqdNXBEnSu1yLy29uWKPHu2FatTKWgXZRabiATNxN4G9uWI+wFMKlUMHW62K+o8MC42984W6vEv3kBzo1XI2gm9hfGbfRWlgLcNIVMwWBLNSsQQoUabyeY1Rt+WM4UqMi94XbL0wAoJ8LPuSLEaFOq3MmcUqldZqKPZq1DvtvC7XCzBgn44c85mKCZM06dRDAGkKQWmCJIGxneJicKNhPeF5fvaf7olEDwsEEXk8gLTJPrEWwkZbMA1SHAaCQs+REj4Rh/7PcToGixeoqHUxOpgpjUSLcxpjCMcyJyzDd3qPUC8gzAQf+UG3QjCawQLcL4ez1GElQhVTLTOtS3UEeBGB5gxvi3UpEAKWHOOUxPLfeDflgl2fzmXbMZmqaqh2q6KcsNlRVNQDaWuJ6AgbmQ3FwqVSSIGpgLgTflf3Ym1IUWWqAhdpvf74M8tziLirs1RYNwCUHOQeXUkAe/GlGt+7U6xE7giNid9pxaqiE7wMDoZSbbDxA7dAT8MFjAOayo1kAyH9kwYAanHPaJn33xVqVJYOQSylBB5grEnlNh0xb4ypomoqmSNNRbXAYMGUe8R6ffvm8rNOoCVJFNGna8FrDpMgRiMDPOIUVOZZbFFWAbi5be3PoT0xQ4wzqVDeLTIDxZhB3i4PI+uJ6as1QtI8Sg3PUk+7G3GEPdKNwCeptAmDtH+x64kXkxapZ4jLIqNYrcGRFr32jf78X+zvD1ID1KZrIVM6NbFb+0VBmoOXhuJ2N8V81QVMuYsFUhb/AMPu6z7/AIG+xmQRqFPVPipyVDNBliSCJg7X688OKtmYscUekc+FoU4UKo0qSh1LpJIZrq9gJbmDPPFbiOaAzV2kFwzF1CEGYYOv1X2Bi3O4jFr6KKnF/AilTVqBVIkEJ4TM2jwtGL3bzswxZ61JKYRUEgCGtJJAFjb3wMNxCVuI0KjURUFMJTcjdgWIbYwJ0Tz9RbFnPUFdKamRqdFeRLCA0xtYm195kb49fiQbh1N6l1idQsZQxo6Ekifzx5wig1d0qV0YUSyaKZ8WokkBqhj+aBAtuQNxRQHm3M1VU2aoqwAYMSLGfCL7eY6YbWAOUpUyIg0yZtspBEk7xOwwEzWSDcTdEEKkvpE+ELTERHSbDyAwzmp+7psQfGQqnTG+02sPUe7FKhEzIIzVYsBrDEQNpaTIO9h0E77HFKlVk+AEgEkmSDexNvdzHvmMX+1FIrXrhvalb8zKr5Dn+OF9qhPhsNhEfHnPTf7sNHKXJPUzSggaQBAJEnoJ352HXFGpmS0kxfpb3WvGIqh+e36OIz9363xQmGqp3xmPCo6YzGMP3aDiwbJ06IDkCrIZ+gUwBN+f6nDPwjiroKNOjTY1KdOysTcErLTELF9zzjnhHz9ctlqGoXLuZ5WAFr+vxxd41xCpl6w0HSwpwQTMjUTNjv7+WCdrD/GOHV1WuzUqkNUap7DQBJ8o57jrhfp1heW9bbzO+HLs721o18m9JzpdEYkNfVAJlTv7uU77YF9qeH5dwa1Iqr+06bAkhiSgMEETcCQbm0SS42awH3geRrGxuTE3Ez+uhwD4lngGUqJ0vq1Seg8PkLfPBQIDTqGB4DJMi06b/P4YE5qkQAZG8ki/P19+Kokch47DZ/ve+tAXQB79Rn5Y53QpLqOokWMaRJJ5D02x0PsFU1PmT/FT+4HCEKwp1CT5iwnriRVYFN3lklHMlmQGwmTHxA9LffhiehCyKQsJ2j4mMKlCvoIJJAHMCYti4/GViddQ9bR/3YSQN9dB3P0kNFiqHUqtqMAiQT7JHLbfAipWC06ZCCyH4mBPunFVM0G1AFrjyHxv649fiGywPD4d97hr/D78ZoylYz9jckupT9ZapE2nkPzxrnKLVcxoeSpqVACT01H1uBjOBV3p5U1V3BZ46kEnb3YtUKZRu8rhlDgPT85DKTB2HiHrAxHwNZKhQUkhojUfxtHTDJwmsjIwkEHcHa5YX9YI+OEntBxA96YIKk6heTtHiHIzi3whe8VpUGBaGIO5B5mNhyxGJZdFTtTRFPMldWrTABm+nkGPNgLTzgYI5DMBnpE7FaYvcbMDvz+G+Bubzq1CU7sAo0arnYxzP6jGU81AOmLAL02m4v8AqMCTA6TM4bmtNeD9VYnpB+UYsdoKgNJPdPnY4G8TpgVATzG4P6m3PFauhQkA2I9YxlzZBv4vmU7kF4gqYAEX0NHumJwe7E5gLllb7NIH4M/5Y5nW4gSsTv5/qeWCXZ7OuKVcajCoYEkfaOwOOsVRWyYL3dfIM5I1qHaQR7dV2m1zII+7Dhxyun0xVcAzo3J6m0Cx2HxxzIcSeaZJJNKApJJ2MgeQ5WwQTtPmCbiT5s3Tyw0wF+r2XzNPUtVXFBG1UxfQxLqkgbgFZMkXjDrlcye90O1kekEE7yCYM77fPCPR7Z1T/aKGUKfDNzEC5Px2xc4Rmqheq1NolabaXc28JYR6YEnStIcFudBfh9+K5xjELSb0uEF8MdYjuaO3tU4xzhOIstbMOrkk/avqBkQ3U32xfo9ragCKyIyoVOptQCtpEbNb63IADFSJKVOmRdsMv/WqriNHgJIgiQACBymx+GE2r7Uiwjp/vfDO1Vsz3zAKVF9KzzvAJiwIwtZmjB89o/XljAlnJWq9PvxrsJ88bAH/ANYtZJZm0n0nFIT5XiVVUAVqceemevO+Mxt4uS2/lH5YzEwLIY4kn9ToHpUcfFQfwxH2rgOkf3Y+ZxT4jmZdqYnTTcqAWk2tcYzOGoykEWC6rnUYiNzt6eQwqS5ZGyTI8Dr6XrIyBUALFaqFotyB1eUeeGfL9kqxQ1FzOpYIKKHZyfQqLRYkmJtytQbitZEVXISaZEBrFWt5yTB6fiLNHOggaqrBm2KtMA3iCdDMTbnt6YqFQ08IrLRpaKpEINReqyKyyJ0lJJWAYHp54UuO5ilWo6Qw1fSahUDo9T2idisAQcCONrUpPFMBleGJDLVJP8WmQp8oGKDPViNLEWNgd942jfliN5DTHnsGCr5kGWIZJIi+4wlZzLeN9zDGLcvFvhv/AGbsSa8iD4Lf58B8xwOtUqsUEAO29vrG+1/fjkdabSoDU8uJuJgC3rEYqsaYsQ3nIwycM4RUq1qg16ShAciTta3ww1Uuz9L+6Vj5rqP3zjbqFHRlJHOMvovpBE2+XnjeuQGmIIk8uhkmN8PHHeD00y76aK6tMKRTBMkgCLTN8CuyPZ8GnqcBidJAI5EBh67kRtbGvsv0Xu2kHCeNtQCUQIaN2H2x9nppJ33w8Z7OJWSnpUsFW1hzAjYnp5YgTgdNfEy00HUhVLfwoT7THkBiKiMvTlMtTq00PiOu4JPOZ6Ri7rRXDY+S3w7tLw3Kq1PN0gXcknVQDeEwohiwkQDYDkcJH0n6OxNOmSHUsrbDRqkNB8jMenXDpleJ0bior6tgzaQqiLkzNhudueLOb4WlRZI1oUKhlupVoPhYCCLC4xnLpo0dO8p5OV5nMUjOlWV2MmWkdT9+CfZTtGuSepUan3mpAvK1559bfDDlX4HQYH90gJ5hQD8RBwp0eBhKlanpSo2iafeAEWYSSJOm3XEUiT0WuSp2i7QLma4Zl0IIhVCggRyIF5N4O0nA/M5ilUIKKwb65Ygze2kACAB63m/IMyU6Jp05ywDal1FaYCm8EL1B6YFcey6d4gSmacjYqFBkxIAxdwHptK7K9bLqZNMAoQxVR9UEkgDmRyxFw1ytOvEXUggyDsfzwVznZyvTlioJ2MXvAEi1hb1E4FZzvFBUq5POaZ+cziW+mBxkuUUjlmVJje3lcA/G+GvhPYqnmBUajmfYQMAyAM5MgqFVjtG83nCtrcggqY32joOeL/AKrvmUVgVWdwShFrEEbnbrN8dIvyFplrM9j6qZ1cqPE7IKg1ApIKd4RcTMAjbcYw8Pdu8CoGAFM+FgQIVhp6zv52x7n1aln00VX1EKQztJGpTImLLBI22OL+bz+ab6TQKK5daRYghyujWwKloaSCwsJ8WEYV0coagg3AFh588EKHioEGAWKx5+E7YrZTOU6Qqisr62jSVAEFZ8LA30meX2Rvhh4YmSair1Ce+NwSCyLuBAGjxQNix2NsaKJP3Hv7P8sStXwm4UjbmG85xQ7T8Jh2sQCFIJUkTF7z18sNfY9aavVCOhnR7K6LePkWN9ueK3F3IepJKju5XxEAkKNhsfT1xk6YlG4iNmuF2Uj7IJ+H/vBvgvCQIJGCWTyQq00ZgJZRNo3A+7FihkFQm5Tfna0bza2OVWPCyD6vDQDYH78Zgjm8kxc+I8vqjpjMdaRhUzqs5GoosXgAAyesY0zGb8BXUWgbTHl+h5YsACPbX4Kfyxo9EGfGo1W9lCY+fnOPKs8nErVMwzoCR7IUTvFgAd+tvhi1wXhPesCCNWx8JJAmZ6RfbGmXyygRrWIuAqyek/ni7lM0yT3VQJNjAX9D8cdHLwOLSdscOHcISkCEEajJ+XuGLdDh6qIVQo3sIwmHiuZEAVpMfw/E3viN+IZvlmCPdP44FHrXqYroa+Bn+u5sdBSH/ScFky/wCvfhX7EM5q5hqja2YLJiJieXpb3Yq8Q7R1qNeqodgodo2gDUdpEYrRoayj7n2EOxlHXVzZn/i+p9p9hhiz1QpTOgLMgeIkA35n0nythW7D55S1XbxaSb8/F85wd7TVQuVqN9iG+DDbzweztB/52XjQnlPuwOp8coo9T2CKIBbxBVkzA84MAi28TgllfFTQmxKg+lscfzXZ6qtWsh/4UajfY+yTHMziwimbW1XFKlydeq8YqZyjTY06ZQw63cQeR8L7iTa+Alfs0pv3KfFvzx5+z7IumWZT4hrLC3UCd4tI+eGj6O32fljSbskYQaTYtZbgCqbUk2I3cb77NhgyfE61JFQJTFNbBQXHuBOqPgcbnLH7PyxCQOmJuY1pQZUCGMKGVyDfT6rGYAqweZICq09B48O1SOmFzieWFENUVvEdcT1qMGIt5ge4Y0S6vCfg9uMrTB210/d+9W4/X4YCdsCRXpyQYXkZHtTY4ynxF9AVmkSIA23kffefLA3Pq1VparMWGozHvnFR4p6ykqQ+Vc/p3MScRf0iCSAbrEidp2nCXVNRiNdQyt5j77Y3Pec6hk+R/E4HuL9z8DTmzTqCHAYeeInrJRTwyAosB8hhapK43qH4R8zj1i0/2lj5/mffje4n3HwDq+dqPWNRvbtEmIjYD0xaoZ6qHLamDuIYgkEjox2Ix6KImTVInqQMeCmgEGod+ow3Jnlbs1oI41QxGv2gdj69fhgjleKVaZkkNA2Yal+cj1G04GaaQ3qH3kfljRqdOP7X/qGJmzDvl+14IUVKC6ebLcDp7In54mrrRrjwujAC6zefRhI+AwpZHKgU5Wp4idwdvI2H6OPXR76hqGOl+TvFWhjq59KK3AZV+yRPwxWzfFqVVSiMAxUzq8MTG+F0ZmpTurE/wsPkZnGj8SBbxoQx5i/5fjhphY51c/JmB8cZhL7uj9tR66h/24zDtksdMp+wxqglc9Rb+RNQ/wBeK/Fv2G5iipf6VQ0jcvqpgWm/tfo4k4L+znPpVRyadMKwJYVSWgGSBp5xPOMMva2lXObpGnUpDwAaKlQAXc3EiB0m22LS/gVCUnUc/wAORZ7spmKZEhXmw0OGmCRAUw282jA05N/s3gG9rbcz/wCsdrzHZrN1mpjMVKOXRJ8a1dT3IkIFuCdrmPEd9sI3aHgv0d3oq4KFtQJMaxe5AEjoffjjq3DK4HpqDi93InNk6iz4WtuRcC5FyLC4O5xqaTgAwwBmLG8bxh2OYpvl9BInTGkOSCd5kmNxsAu/PFHWDI0BUIuCdV+TqREe+QJO+PPDXk/yVHSUNNZTsu/syaWrXnwj3X/3+44D9pVP0yvy/eEj34YeyGZVa1SBbQogfzab/G+PM/wM1c3Wd/DSDD1c6QdK9fM7DHZSvIK3JJAvstw1iwqEkU0Ik9YuFUdfl82rjmXbM0Gpr4NRBvewMxj3LUrCAFA2UbD8z588WabRU08tIMe8j8MFvNnuhp7Y7X2WadchRq3i8be7ACpSOrMsVk1XpxzlV0iI5czg+MelR0wd1HZwvkg4NUPcqIIibER9Y4IA4qCpDhbRpJ+8D8cTh8FsaVKiaRjwnEOrES1v3jLyCqfiW/IYxHgmc4V+2KkohGwJB9TBHyI9+GOocUq2UWpNNtnGmeh+qfj88OPJw1lcaOZmvXb2AY2t+vPFf6RUJIbUSOtyOW2+GA0irFWsVMEHkRvjWpWLWOkEeEF7wOon2b8x59cNyaZ8xJXkA16VUWYMPKbe6Mbjh9c0y+hyimCwkgG1j0JkR1wbrZhNCCVlTNySOvXTc7iB0k4sZHigZGoqqs1XSFVAzSRMFRuHk2i1ojHNas/B3cNLqQtDIVWKhRqLbAG4/m+z1vjYcMckiV2BnV1gR6ib+h8p6vwD9mubqKO/VKaclc7g30sqeJrwQGYRGL1b9mObDiai1KSmwpRTZRyswvAsPFbrhxWrJ5VI5t6aRzrgP7OK2ZAJrUqOrYP3mofBNPwbDBV/YslMfveI0V5/2c/eXGD3GKFPJUxU7hhUpnUar3qFiQAisCxjzkwoJuTdPbh3EMwWqsrwZbU0II5wDDaYEAAbDHpao5LJ7n/2aZamSv8ASVPUORot0kTpZuUfHATjXYXMUEFVSlak21SkSR08QIBW9tt7b4bM/wBiq1eoH75KY7ump9omVRVNoHTrg32e4WMolSnUq97TYSZEAWIaxJsRF592NVmEDgdJ0y7Covh12BPsmBeRcT+HngjkqiudKsCym62n4bH3Ri7leGIamYo02ZqQqEAtuPAGgbhgDbCRx7K91mWUEghrFTB2BkY5U+zqnSGasUO4gnl+vyxW/orWfD0nywM4fxSq+mmSriYBaQR6nf3x78NeXyDKJETyMz7tWze++DQ91i+3DWFox5gy+ZZTDIZHkT8sZiFpeDs9Hgnrjc9maLsGqJqZbAzFulrkTy2tjj+U/bFnFYalRhz5H5HDXwz9tqrU0ZmnCmCtRZIIOxK7r0MTBBx7Pazzq1lMb+KcFy1NJZyiqJJY2AHU/o788ci7boc6ytQ9miGVdSMisJnwsCbz9qB5jHR+0oGeopUy7rUpxLAQ2rbxDeSBIjlPqDR4YlBlKsBP2iOtzcRPX3+mNt8nNujh9XIVlPiouCPX7t5GNDSf+7qjpv8AlfHUOK8IpLmalGm7MqAvUgx3ZIOgBhcMTFuY3ErIG/QYgpVrr/zhvmuOLjR0WVZV/Z9lr1GfUHgALtYGZ6zMffg/nATWM7ACPKwxFwemyvqao9Q6YhgvUbECfdizXyuYese5qaRAOk0UaLR7TEY5SVuj06clBWzZIGIVb9+f8Nf9TYs/0bnxu9OPOjT/APLHuV4VmQ8t3TH/AAvuMVRa+2J9Nnf7heDYNjYNggOHVWF6VMfyqy/9zY8PA6v90f8AN/8Azg/TZ0XqYgct+/H+G3+pMWpxYq8Bqkj91BAIkMZuQd9PkOW2JU4LWA/svixPyQY302ReoiU8VqZ/fP8AyJ83wXPD8wogUaXqQ7H/AFDFJ8lmw0gUlP8AgztMbtfc/HFWmwy9THo0OK2YWcT18pm1BZmVRzP0ZY6c2jFRqlX62Y+FCn+M4q02R+oi+hf7a8NdwKyKSagh4GzLEnykRhN+h1DtSqt8j5+zjpz1niPpFaOihF+S4p1KIO712/8Ayx8gMdUjxSpvBz5eF1jtl398/wC2LvDaWYytVK/dBO7OoMZMHqRN8Nb8PQ/VY/zVXP44r1uBIw9hBJgG5v0GomcJIIaoftrrLCtoPMsrA9bQ4tfzm2CKftLzOZQfR8rmMw8X0jwTzkpI+OFzK/s8pINdep4m2piBHqNh7x6Y6N2N4gcshy7tNFSCo+vTkkkMCLoTvEESYw6lyDcuAdw1OIV6c1Mm9E3BU6b7XBJBj16YmqcCz39yf86f+WOjtnKYXUWWN5m3xwLzPbPJU/bzNFfWonymcTJcnN89wzP01LHKVGAknSVc/BWLH3DHN+LcY+lVHWqzolMQEuJbmXB5jaDtGPoKp+0vhg/+7pn01H5DCZ2zzHBeIwy1kXMyAj6GXUdgrkqAR5nb0kGFyKHYul3dIKSSWOqTt7O3uGFTtn/85U/mH+kY6FwnJCiCkEXPxFiPXHP+1t85V/m/7RgD6AYYj3Xw4uKn0MMHcAoG8Rnb+IRG0QeuFCpRIH6/Rx0nhonhaz/c1Pu1Y1EQg/0zXH/Eb4z88ZjTTjMGxZCidls6d6BHq6L82wQXsbmHpKH0Iy6gJqKbGCJgmBJb47Yi/pXVZnn1aR8NsSZfO6bSNIuL2vjrgAz9iuF5jJOSa9PQ26KzNJte6gKR1GC/HuK5MVQO/ajUaCwRJDTzB2RjzNxzgc07LcRVjCupPQETgZxwTWB1ovhAIO435fDC3NLBVGL/ACGfi/Gl/s6Q0gnVcySedSoTdj6/cBbfKAvTVjK22PL88Ly1xUcRF4E7W8+gw4tQFJUDEXWRBBkdfecEhmQSG57b/DFqutKRrdg0bBSR9wxI7ZfuoUsanMwRbnGJaX0cqO8J1crNt7sD9jp+pClLLT/avHmjA/6cbGhQ5Vj/AJG/LE3d5Xkx+D4lp5fKc3PuDflhAKi0qP8Aen/K35YlVaX9+f8AK35YuDLZL7R/6vyx6MtkvtH/AKv/ABxjFdctS3OYIB2Olr/HEqZCk0hcyT/ynExo5KAC+22/z0zjKNDJAgrUgja5t6eG2MYH/RqJ2zW38DfljT6BR55kz/IT+OCQyGT/ALw/E/8AjjRslkv7w/E/+OMYGVaSBWjMl/4YZZ6CDIn1OKEpyDk+cDB76Dkv7w/f/wCOBlHJapKgkLudgJ6ztjEB9QE7W984P9m+xb5pdZcJTBidySN4H5nFA5T0/wA6/ngh2G7WnL5p8vV/sqgBVpHgcQpBv7LWadr4pGO/DuxGUpR+77xutTxfd7P3YGduOzNSoKdbLKC9ERog7XgqBzEm3OfKC2tWI5R6kDFLM8XVfrIPeW+QGKiYOR1H70MynTUBgsV0uOVlAknzxrnOLUeFUtjUzDiRSJuOjVIui/w+0cP3EuIo7BiQSCLrTE/5iScc8zXYqia/eO1SoGbU/eaZby1AAqPTlbDcgKIgca7TZnNPqrPq/hmFHkq7KMUKurRqgAHnOOrf0Lw5NqGX/wCepq+5nI+7EyZnLJ7CZZf5KSn/AEqcc2h0zkmWDMBpBPpJ+WCGW4HmnDKKFaDzFNo+8Rjpv9OxYM8eVNwPkBgbxLthSox3rOCdhoknziZjzwaET8EesaCfSUKVgCGkiWAAAcwdyIB8wTzxzjtgf63V/nPyGOl8M4mmYQVKZkSQCYn0Ikx6HHNe1wnOVf5z8hjFBKNYCPu898dOyQH9FrH9w/yOOXNtjp/Dz/8AC1HPuHP3HGXJEc7nHuPMZjmM3o0V6D4YzioimALDUNvTGYzDOYNawBFjgvxr/hnmUEnmfU88ZjMJGCPDf+F5uJ89t+uHDih/rNTyaB8BbGYzGRSxkvaxNX5emMxmC/yH+pGMSjbGYzDASc/djQnGYzEKR1TjU4zGYxiemLY8O+MxmKQ0I/DBbhQ/c5n/AAx88ZjMQoBq4F8RMZd2G4qQDzHgFgcZjMILHbsxmXfJUCzMxNMSSST8TijxzNuoOl2HoxGPMZhFjyAMrnKj+27N/MxPzwWpZOnE6F/yjHuMxz7K+TVlA2EemIqjGMZjMZkNH2xzvO+LOV9XihiL32IHyx5jMErG3sLamsW8db/9P5n44WO1A/r1X/EbGYzF6MB62x/XM46bw3/6Uv8AgN8mxmMxeyI51j3GYzAEf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306" name="Picture 18" descr="http://2.bp.blogspot.com/_R_w6-rchoKc/S7OBy5CtDqI/AAAAAAAAALc/JFV2cDj4EyI/s1600/PICT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0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ZoneTexte 27"/>
          <p:cNvSpPr txBox="1"/>
          <p:nvPr/>
        </p:nvSpPr>
        <p:spPr>
          <a:xfrm>
            <a:off x="3347864" y="16288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Place Sathonay</a:t>
            </a:r>
            <a:endParaRPr lang="fr-FR" sz="2000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4572000" y="1484784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308" name="Picture 20" descr="http://www.justacote.com/photos_entreprises/place-des-jacobins-lyon-1341148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185084"/>
            <a:ext cx="3563887" cy="26729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3" name="ZoneTexte 32"/>
          <p:cNvSpPr txBox="1"/>
          <p:nvPr/>
        </p:nvSpPr>
        <p:spPr>
          <a:xfrm>
            <a:off x="3131840" y="429309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Place des Jacobins</a:t>
            </a:r>
            <a:endParaRPr lang="fr-FR" sz="2000" dirty="0"/>
          </a:p>
        </p:txBody>
      </p:sp>
      <p:cxnSp>
        <p:nvCxnSpPr>
          <p:cNvPr id="35" name="Connecteur droit avec flèche 34"/>
          <p:cNvCxnSpPr>
            <a:stCxn id="33" idx="2"/>
            <a:endCxn id="12308" idx="1"/>
          </p:cNvCxnSpPr>
          <p:nvPr/>
        </p:nvCxnSpPr>
        <p:spPr>
          <a:xfrm>
            <a:off x="4247964" y="4693206"/>
            <a:ext cx="1332148" cy="828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79912" y="2420888"/>
            <a:ext cx="5144101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</a:rPr>
              <a:t>Les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</a:rPr>
              <a:t>places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</a:rPr>
              <a:t>de Lyon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31740" y="476672"/>
            <a:ext cx="3168352" cy="864096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Cathédrale Saint Jean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177281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La cathédrale St Jean se trouve dans le vieux </a:t>
            </a:r>
            <a:r>
              <a:rPr lang="fr-FR" dirty="0" smtClean="0">
                <a:solidFill>
                  <a:srgbClr val="92D050"/>
                </a:solidFill>
              </a:rPr>
              <a:t>Lyon: une quartier renaissance. </a:t>
            </a:r>
            <a:r>
              <a:rPr lang="fr-FR" dirty="0" smtClean="0">
                <a:solidFill>
                  <a:srgbClr val="92D050"/>
                </a:solidFill>
              </a:rPr>
              <a:t>Elle a été bâtie au début du XIV siècle par un atelier d’artistes normands</a:t>
            </a:r>
            <a:r>
              <a:rPr lang="fr-FR" dirty="0" smtClean="0">
                <a:solidFill>
                  <a:srgbClr val="7030A0"/>
                </a:solidFill>
              </a:rPr>
              <a:t>.   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://img210.imageshack.us/img210/1386/halyonu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1872208" cy="1653379"/>
          </a:xfrm>
          <a:prstGeom prst="rect">
            <a:avLst/>
          </a:prstGeom>
          <a:noFill/>
        </p:spPr>
      </p:pic>
      <p:pic>
        <p:nvPicPr>
          <p:cNvPr id="1030" name="Picture 6" descr="http://www.ac-grenoble.fr/college/goncelin.icare/IMG/jpg_gargouille_20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42569"/>
            <a:ext cx="2520280" cy="1817167"/>
          </a:xfrm>
          <a:prstGeom prst="rect">
            <a:avLst/>
          </a:prstGeom>
          <a:noFill/>
        </p:spPr>
      </p:pic>
      <p:pic>
        <p:nvPicPr>
          <p:cNvPr id="1032" name="Picture 8" descr="https://espaceclients.buzzea.com/_media/document/1151_image-cathedrale-st-jean-ly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1"/>
            <a:ext cx="1479051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269</TotalTime>
  <Words>461</Words>
  <Application>Microsoft Office PowerPoint</Application>
  <PresentationFormat>Affichage à l'écran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Verve</vt:lpstr>
      <vt:lpstr>Thème Office</vt:lpstr>
      <vt:lpstr>1_Thème Office</vt:lpstr>
      <vt:lpstr>Lyon vu par le Club Europe</vt:lpstr>
      <vt:lpstr>Présentation PowerPoint</vt:lpstr>
      <vt:lpstr>Présentation PowerPoint</vt:lpstr>
      <vt:lpstr>Présentation PowerPoint</vt:lpstr>
      <vt:lpstr>Présentation PowerPoint</vt:lpstr>
      <vt:lpstr>    La vogue des marrons</vt:lpstr>
      <vt:lpstr>Présentation PowerPoint</vt:lpstr>
      <vt:lpstr>Présentation PowerPoint</vt:lpstr>
      <vt:lpstr>Cathédrale Saint Jean</vt:lpstr>
      <vt:lpstr>-Capitale de la gaule : Lugdunum   -15e  siècle Lyon capitale économique Le banquier Gadagne        -1536 Naissance de la soierie française -1540 Création de la première bourse de France à Lyon         -18e siècle création quartiers dans les Brotteaux  et de la place bellecour. -Napoléon 1 fit relever les façades autour de la place Bellecour et créa en 1801 la chambre de commerce</vt:lpstr>
      <vt:lpstr>Présentation PowerPoint</vt:lpstr>
      <vt:lpstr>-En 1852 le parc de la tête d’or -1857 création de la gare de Perrache -XXème création de l’opéra et du palais de justice  -1940-45 Lyon devient ville de la résistance grâce a Jean Moulin et au XXIe siècle…</vt:lpstr>
      <vt:lpstr>La Part-Dieu</vt:lpstr>
      <vt:lpstr>La fête des lumières</vt:lpstr>
      <vt:lpstr>Un fleuve et une rivière</vt:lpstr>
    </vt:vector>
  </TitlesOfParts>
  <Company>ndbc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vogue des marrons</dc:title>
  <dc:creator>cdi</dc:creator>
  <cp:lastModifiedBy>Documentaliste</cp:lastModifiedBy>
  <cp:revision>22</cp:revision>
  <dcterms:created xsi:type="dcterms:W3CDTF">2012-12-18T11:52:55Z</dcterms:created>
  <dcterms:modified xsi:type="dcterms:W3CDTF">2016-01-25T11:10:12Z</dcterms:modified>
</cp:coreProperties>
</file>